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handoutMasterIdLst>
    <p:handoutMasterId r:id="rId13"/>
  </p:handoutMasterIdLst>
  <p:sldIdLst>
    <p:sldId id="283" r:id="rId5"/>
    <p:sldId id="1028" r:id="rId6"/>
    <p:sldId id="1029" r:id="rId7"/>
    <p:sldId id="1015" r:id="rId8"/>
    <p:sldId id="1016" r:id="rId9"/>
    <p:sldId id="1017" r:id="rId10"/>
    <p:sldId id="1030"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362F0888-D7F2-4DF3-B533-2051B2F81257}">
          <p14:sldIdLst>
            <p14:sldId id="283"/>
            <p14:sldId id="1028"/>
            <p14:sldId id="1029"/>
            <p14:sldId id="1015"/>
            <p14:sldId id="1016"/>
            <p14:sldId id="1017"/>
            <p14:sldId id="103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752C110-4FFC-7054-F340-0DA6A34A1F8E}" name="Gascon, Jean-François" initials="GJ" userId="S::jean-francois.gascon@enap.ca::d8d1cba8-4865-4e85-addc-aa9d7136398e" providerId="AD"/>
  <p188:author id="{039C804C-C116-8EAE-DC3A-3BFEE76C50A8}" name="Duberville, Jennyfer" initials="JD" userId="S::Jennyfer.Duberville@enap.ca::c0733e9a-36e7-4ea9-b26b-8f9df878a1bd" providerId="AD"/>
  <p188:author id="{0565A851-C5C8-BDEF-6722-D98F95A0B24F}" name="Nunes, Céline" initials="CN" userId="S::Celine.Nunes@enap.ca::08418346-274e-4f14-bb49-f90c6ee426f7" providerId="AD"/>
  <p188:author id="{C7CFCC63-7E51-9EFE-4B75-4CAE04F6F8FF}" name="Emard, Annie" initials="EA" userId="S::annie.emard@enap.ca::3ebf78d1-4a6f-4f4d-8da5-9e4f0c02a193" providerId="AD"/>
  <p188:author id="{71F5A78E-9EC1-C49F-7EC4-30045D2D4C61}" name="Duberville, Jennyfer" initials="DJ" userId="S::jennyfer.duberville@enap.ca::c0733e9a-36e7-4ea9-b26b-8f9df878a1bd" providerId="AD"/>
  <p188:author id="{3B88D2A6-53EC-5E4D-D729-B2277FC1ECEE}" name="Poulin, Sonia" initials="PS" userId="S::sonia.poulin@enap.ca::060b4467-8c98-40c7-a90a-75d5dc138828" providerId="AD"/>
  <p188:author id="{D02157CB-E652-7643-888C-B1F567DAA5F7}" name="Moreau, Marie-Claude" initials="MM" userId="S::Marie-Claude.Moreau@enap.ca::fcd10d46-2b9b-464c-aa95-b0d829b10b9d" providerId="AD"/>
  <p188:author id="{7A3A78DB-0F89-BDB2-50AF-003EE5F0F920}" name="Lebel, Jessica" initials="" userId="S::Jessica.Lebel@enap.ca::5ea3314a-bdd7-4ac6-abb7-7febc87ed555" providerId="AD"/>
  <p188:author id="{056E3CE1-25D7-9D6B-AAB5-F75B1098592F}" name="Nunes, Céline" initials="NC" userId="S::celine.nunes@enap.ca::08418346-274e-4f14-bb49-f90c6ee426f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2D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046243-A8F2-43A1-A79F-7515C06F3635}" v="57" dt="2026-02-02T13:52:16.063"/>
  </p1510:revLst>
</p1510:revInfo>
</file>

<file path=ppt/tableStyles.xml><?xml version="1.0" encoding="utf-8"?>
<a:tblStyleLst xmlns:a="http://schemas.openxmlformats.org/drawingml/2006/main" def="{5C22544A-7EE6-4342-B048-85BDC9FD1C3A}">
  <a:tblStyle styleId="{EB344D84-9AFB-497E-A393-DC336BA19D2E}" styleName="Style moyen 3 - Accentuation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Style moyen 3 - Accentuation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94660"/>
  </p:normalViewPr>
  <p:slideViewPr>
    <p:cSldViewPr snapToGrid="0">
      <p:cViewPr varScale="1">
        <p:scale>
          <a:sx n="105" d="100"/>
          <a:sy n="105" d="100"/>
        </p:scale>
        <p:origin x="828"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jou, Édeline Thérésa" userId="81137280-5523-4fd3-9c73-faf8338114ab" providerId="ADAL" clId="{B5392570-FCCC-4CFF-A519-78EB76765098}"/>
    <pc:docChg chg="undo custSel addSld delSld modSld modSection">
      <pc:chgData name="Cajou, Édeline Thérésa" userId="81137280-5523-4fd3-9c73-faf8338114ab" providerId="ADAL" clId="{B5392570-FCCC-4CFF-A519-78EB76765098}" dt="2026-02-02T13:52:51.056" v="205" actId="1582"/>
      <pc:docMkLst>
        <pc:docMk/>
      </pc:docMkLst>
      <pc:sldChg chg="del">
        <pc:chgData name="Cajou, Édeline Thérésa" userId="81137280-5523-4fd3-9c73-faf8338114ab" providerId="ADAL" clId="{B5392570-FCCC-4CFF-A519-78EB76765098}" dt="2026-02-02T13:34:28.811" v="16" actId="47"/>
        <pc:sldMkLst>
          <pc:docMk/>
          <pc:sldMk cId="3723684625" sldId="273"/>
        </pc:sldMkLst>
      </pc:sldChg>
      <pc:sldChg chg="del">
        <pc:chgData name="Cajou, Édeline Thérésa" userId="81137280-5523-4fd3-9c73-faf8338114ab" providerId="ADAL" clId="{B5392570-FCCC-4CFF-A519-78EB76765098}" dt="2026-02-02T13:34:46.871" v="41" actId="47"/>
        <pc:sldMkLst>
          <pc:docMk/>
          <pc:sldMk cId="2359156" sldId="278"/>
        </pc:sldMkLst>
      </pc:sldChg>
      <pc:sldChg chg="del">
        <pc:chgData name="Cajou, Édeline Thérésa" userId="81137280-5523-4fd3-9c73-faf8338114ab" providerId="ADAL" clId="{B5392570-FCCC-4CFF-A519-78EB76765098}" dt="2026-02-02T13:34:26.300" v="9" actId="47"/>
        <pc:sldMkLst>
          <pc:docMk/>
          <pc:sldMk cId="1001837566" sldId="280"/>
        </pc:sldMkLst>
      </pc:sldChg>
      <pc:sldChg chg="modSp add del mod">
        <pc:chgData name="Cajou, Édeline Thérésa" userId="81137280-5523-4fd3-9c73-faf8338114ab" providerId="ADAL" clId="{B5392570-FCCC-4CFF-A519-78EB76765098}" dt="2026-02-02T13:52:51.056" v="205" actId="1582"/>
        <pc:sldMkLst>
          <pc:docMk/>
          <pc:sldMk cId="0" sldId="283"/>
        </pc:sldMkLst>
        <pc:spChg chg="mod">
          <ac:chgData name="Cajou, Édeline Thérésa" userId="81137280-5523-4fd3-9c73-faf8338114ab" providerId="ADAL" clId="{B5392570-FCCC-4CFF-A519-78EB76765098}" dt="2026-02-02T13:44:24.479" v="125" actId="207"/>
          <ac:spMkLst>
            <pc:docMk/>
            <pc:sldMk cId="0" sldId="283"/>
            <ac:spMk id="4" creationId="{E8F69D83-27C9-6477-666D-7AA1479CF641}"/>
          </ac:spMkLst>
        </pc:spChg>
        <pc:spChg chg="mod">
          <ac:chgData name="Cajou, Édeline Thérésa" userId="81137280-5523-4fd3-9c73-faf8338114ab" providerId="ADAL" clId="{B5392570-FCCC-4CFF-A519-78EB76765098}" dt="2026-02-02T13:37:57.990" v="72" actId="13926"/>
          <ac:spMkLst>
            <pc:docMk/>
            <pc:sldMk cId="0" sldId="283"/>
            <ac:spMk id="1412" creationId="{00000000-0000-0000-0000-000000000000}"/>
          </ac:spMkLst>
        </pc:spChg>
        <pc:spChg chg="mod">
          <ac:chgData name="Cajou, Édeline Thérésa" userId="81137280-5523-4fd3-9c73-faf8338114ab" providerId="ADAL" clId="{B5392570-FCCC-4CFF-A519-78EB76765098}" dt="2026-02-02T13:44:21.713" v="124" actId="207"/>
          <ac:spMkLst>
            <pc:docMk/>
            <pc:sldMk cId="0" sldId="283"/>
            <ac:spMk id="1414" creationId="{00000000-0000-0000-0000-000000000000}"/>
          </ac:spMkLst>
        </pc:spChg>
        <pc:spChg chg="mod">
          <ac:chgData name="Cajou, Édeline Thérésa" userId="81137280-5523-4fd3-9c73-faf8338114ab" providerId="ADAL" clId="{B5392570-FCCC-4CFF-A519-78EB76765098}" dt="2026-02-02T13:38:58.904" v="109" actId="1036"/>
          <ac:spMkLst>
            <pc:docMk/>
            <pc:sldMk cId="0" sldId="283"/>
            <ac:spMk id="1415" creationId="{00000000-0000-0000-0000-000000000000}"/>
          </ac:spMkLst>
        </pc:spChg>
        <pc:spChg chg="mod">
          <ac:chgData name="Cajou, Édeline Thérésa" userId="81137280-5523-4fd3-9c73-faf8338114ab" providerId="ADAL" clId="{B5392570-FCCC-4CFF-A519-78EB76765098}" dt="2026-02-02T13:38:48.287" v="97" actId="1036"/>
          <ac:spMkLst>
            <pc:docMk/>
            <pc:sldMk cId="0" sldId="283"/>
            <ac:spMk id="1417" creationId="{00000000-0000-0000-0000-000000000000}"/>
          </ac:spMkLst>
        </pc:spChg>
        <pc:spChg chg="mod">
          <ac:chgData name="Cajou, Édeline Thérésa" userId="81137280-5523-4fd3-9c73-faf8338114ab" providerId="ADAL" clId="{B5392570-FCCC-4CFF-A519-78EB76765098}" dt="2026-02-02T13:44:26.894" v="126" actId="207"/>
          <ac:spMkLst>
            <pc:docMk/>
            <pc:sldMk cId="0" sldId="283"/>
            <ac:spMk id="1418" creationId="{00000000-0000-0000-0000-000000000000}"/>
          </ac:spMkLst>
        </pc:spChg>
        <pc:spChg chg="mod">
          <ac:chgData name="Cajou, Édeline Thérésa" userId="81137280-5523-4fd3-9c73-faf8338114ab" providerId="ADAL" clId="{B5392570-FCCC-4CFF-A519-78EB76765098}" dt="2026-02-02T13:43:58.611" v="120" actId="207"/>
          <ac:spMkLst>
            <pc:docMk/>
            <pc:sldMk cId="0" sldId="283"/>
            <ac:spMk id="1420" creationId="{00000000-0000-0000-0000-000000000000}"/>
          </ac:spMkLst>
        </pc:spChg>
        <pc:spChg chg="mod">
          <ac:chgData name="Cajou, Édeline Thérésa" userId="81137280-5523-4fd3-9c73-faf8338114ab" providerId="ADAL" clId="{B5392570-FCCC-4CFF-A519-78EB76765098}" dt="2026-02-02T13:38:58.904" v="109" actId="1036"/>
          <ac:spMkLst>
            <pc:docMk/>
            <pc:sldMk cId="0" sldId="283"/>
            <ac:spMk id="1421" creationId="{00000000-0000-0000-0000-000000000000}"/>
          </ac:spMkLst>
        </pc:spChg>
        <pc:spChg chg="mod">
          <ac:chgData name="Cajou, Édeline Thérésa" userId="81137280-5523-4fd3-9c73-faf8338114ab" providerId="ADAL" clId="{B5392570-FCCC-4CFF-A519-78EB76765098}" dt="2026-02-02T13:44:01.852" v="121" actId="207"/>
          <ac:spMkLst>
            <pc:docMk/>
            <pc:sldMk cId="0" sldId="283"/>
            <ac:spMk id="1422" creationId="{00000000-0000-0000-0000-000000000000}"/>
          </ac:spMkLst>
        </pc:spChg>
        <pc:spChg chg="mod">
          <ac:chgData name="Cajou, Édeline Thérésa" userId="81137280-5523-4fd3-9c73-faf8338114ab" providerId="ADAL" clId="{B5392570-FCCC-4CFF-A519-78EB76765098}" dt="2026-02-02T13:38:48.287" v="97" actId="1036"/>
          <ac:spMkLst>
            <pc:docMk/>
            <pc:sldMk cId="0" sldId="283"/>
            <ac:spMk id="1423" creationId="{00000000-0000-0000-0000-000000000000}"/>
          </ac:spMkLst>
        </pc:spChg>
        <pc:spChg chg="mod">
          <ac:chgData name="Cajou, Édeline Thérésa" userId="81137280-5523-4fd3-9c73-faf8338114ab" providerId="ADAL" clId="{B5392570-FCCC-4CFF-A519-78EB76765098}" dt="2026-02-02T13:44:04.555" v="122" actId="207"/>
          <ac:spMkLst>
            <pc:docMk/>
            <pc:sldMk cId="0" sldId="283"/>
            <ac:spMk id="1424" creationId="{00000000-0000-0000-0000-000000000000}"/>
          </ac:spMkLst>
        </pc:spChg>
        <pc:spChg chg="mod">
          <ac:chgData name="Cajou, Édeline Thérésa" userId="81137280-5523-4fd3-9c73-faf8338114ab" providerId="ADAL" clId="{B5392570-FCCC-4CFF-A519-78EB76765098}" dt="2026-02-02T13:46:00.376" v="149" actId="207"/>
          <ac:spMkLst>
            <pc:docMk/>
            <pc:sldMk cId="0" sldId="283"/>
            <ac:spMk id="1426" creationId="{00000000-0000-0000-0000-000000000000}"/>
          </ac:spMkLst>
        </pc:spChg>
        <pc:spChg chg="mod">
          <ac:chgData name="Cajou, Édeline Thérésa" userId="81137280-5523-4fd3-9c73-faf8338114ab" providerId="ADAL" clId="{B5392570-FCCC-4CFF-A519-78EB76765098}" dt="2026-02-02T13:46:02.697" v="150" actId="207"/>
          <ac:spMkLst>
            <pc:docMk/>
            <pc:sldMk cId="0" sldId="283"/>
            <ac:spMk id="1427" creationId="{00000000-0000-0000-0000-000000000000}"/>
          </ac:spMkLst>
        </pc:spChg>
        <pc:spChg chg="mod">
          <ac:chgData name="Cajou, Édeline Thérésa" userId="81137280-5523-4fd3-9c73-faf8338114ab" providerId="ADAL" clId="{B5392570-FCCC-4CFF-A519-78EB76765098}" dt="2026-02-02T13:52:42.531" v="203" actId="1582"/>
          <ac:spMkLst>
            <pc:docMk/>
            <pc:sldMk cId="0" sldId="283"/>
            <ac:spMk id="1428" creationId="{00000000-0000-0000-0000-000000000000}"/>
          </ac:spMkLst>
        </pc:spChg>
        <pc:spChg chg="mod">
          <ac:chgData name="Cajou, Édeline Thérésa" userId="81137280-5523-4fd3-9c73-faf8338114ab" providerId="ADAL" clId="{B5392570-FCCC-4CFF-A519-78EB76765098}" dt="2026-02-02T13:52:42.531" v="203" actId="1582"/>
          <ac:spMkLst>
            <pc:docMk/>
            <pc:sldMk cId="0" sldId="283"/>
            <ac:spMk id="1429" creationId="{00000000-0000-0000-0000-000000000000}"/>
          </ac:spMkLst>
        </pc:spChg>
        <pc:spChg chg="mod">
          <ac:chgData name="Cajou, Édeline Thérésa" userId="81137280-5523-4fd3-9c73-faf8338114ab" providerId="ADAL" clId="{B5392570-FCCC-4CFF-A519-78EB76765098}" dt="2026-02-02T13:45:57.470" v="148" actId="207"/>
          <ac:spMkLst>
            <pc:docMk/>
            <pc:sldMk cId="0" sldId="283"/>
            <ac:spMk id="1430" creationId="{00000000-0000-0000-0000-000000000000}"/>
          </ac:spMkLst>
        </pc:spChg>
        <pc:spChg chg="mod">
          <ac:chgData name="Cajou, Édeline Thérésa" userId="81137280-5523-4fd3-9c73-faf8338114ab" providerId="ADAL" clId="{B5392570-FCCC-4CFF-A519-78EB76765098}" dt="2026-02-02T13:52:51.056" v="205" actId="1582"/>
          <ac:spMkLst>
            <pc:docMk/>
            <pc:sldMk cId="0" sldId="283"/>
            <ac:spMk id="1431" creationId="{00000000-0000-0000-0000-000000000000}"/>
          </ac:spMkLst>
        </pc:spChg>
        <pc:picChg chg="mod">
          <ac:chgData name="Cajou, Édeline Thérésa" userId="81137280-5523-4fd3-9c73-faf8338114ab" providerId="ADAL" clId="{B5392570-FCCC-4CFF-A519-78EB76765098}" dt="2026-02-02T13:44:35.666" v="127"/>
          <ac:picMkLst>
            <pc:docMk/>
            <pc:sldMk cId="0" sldId="283"/>
            <ac:picMk id="2" creationId="{540344CE-BADB-2733-1E64-7F71DB795AB0}"/>
          </ac:picMkLst>
        </pc:picChg>
        <pc:picChg chg="mod">
          <ac:chgData name="Cajou, Édeline Thérésa" userId="81137280-5523-4fd3-9c73-faf8338114ab" providerId="ADAL" clId="{B5392570-FCCC-4CFF-A519-78EB76765098}" dt="2026-02-02T13:46:11.780" v="151" actId="14100"/>
          <ac:picMkLst>
            <pc:docMk/>
            <pc:sldMk cId="0" sldId="283"/>
            <ac:picMk id="5" creationId="{25A75F84-8323-AA8D-9403-F37163206E6A}"/>
          </ac:picMkLst>
        </pc:picChg>
        <pc:cxnChg chg="mod">
          <ac:chgData name="Cajou, Édeline Thérésa" userId="81137280-5523-4fd3-9c73-faf8338114ab" providerId="ADAL" clId="{B5392570-FCCC-4CFF-A519-78EB76765098}" dt="2026-02-02T13:45:44.167" v="146" actId="13822"/>
          <ac:cxnSpMkLst>
            <pc:docMk/>
            <pc:sldMk cId="0" sldId="283"/>
            <ac:cxnSpMk id="1448" creationId="{00000000-0000-0000-0000-000000000000}"/>
          </ac:cxnSpMkLst>
        </pc:cxnChg>
        <pc:cxnChg chg="mod">
          <ac:chgData name="Cajou, Édeline Thérésa" userId="81137280-5523-4fd3-9c73-faf8338114ab" providerId="ADAL" clId="{B5392570-FCCC-4CFF-A519-78EB76765098}" dt="2026-02-02T13:45:08.914" v="136" actId="13822"/>
          <ac:cxnSpMkLst>
            <pc:docMk/>
            <pc:sldMk cId="0" sldId="283"/>
            <ac:cxnSpMk id="1449" creationId="{00000000-0000-0000-0000-000000000000}"/>
          </ac:cxnSpMkLst>
        </pc:cxnChg>
        <pc:cxnChg chg="mod">
          <ac:chgData name="Cajou, Édeline Thérésa" userId="81137280-5523-4fd3-9c73-faf8338114ab" providerId="ADAL" clId="{B5392570-FCCC-4CFF-A519-78EB76765098}" dt="2026-02-02T13:45:42.148" v="145" actId="13822"/>
          <ac:cxnSpMkLst>
            <pc:docMk/>
            <pc:sldMk cId="0" sldId="283"/>
            <ac:cxnSpMk id="1450" creationId="{00000000-0000-0000-0000-000000000000}"/>
          </ac:cxnSpMkLst>
        </pc:cxnChg>
        <pc:cxnChg chg="mod">
          <ac:chgData name="Cajou, Édeline Thérésa" userId="81137280-5523-4fd3-9c73-faf8338114ab" providerId="ADAL" clId="{B5392570-FCCC-4CFF-A519-78EB76765098}" dt="2026-02-02T13:45:46.583" v="147" actId="13822"/>
          <ac:cxnSpMkLst>
            <pc:docMk/>
            <pc:sldMk cId="0" sldId="283"/>
            <ac:cxnSpMk id="1451" creationId="{00000000-0000-0000-0000-000000000000}"/>
          </ac:cxnSpMkLst>
        </pc:cxnChg>
        <pc:cxnChg chg="mod">
          <ac:chgData name="Cajou, Édeline Thérésa" userId="81137280-5523-4fd3-9c73-faf8338114ab" providerId="ADAL" clId="{B5392570-FCCC-4CFF-A519-78EB76765098}" dt="2026-02-02T13:45:11.240" v="137" actId="13822"/>
          <ac:cxnSpMkLst>
            <pc:docMk/>
            <pc:sldMk cId="0" sldId="283"/>
            <ac:cxnSpMk id="1452" creationId="{00000000-0000-0000-0000-000000000000}"/>
          </ac:cxnSpMkLst>
        </pc:cxnChg>
        <pc:cxnChg chg="mod">
          <ac:chgData name="Cajou, Édeline Thérésa" userId="81137280-5523-4fd3-9c73-faf8338114ab" providerId="ADAL" clId="{B5392570-FCCC-4CFF-A519-78EB76765098}" dt="2026-02-02T13:45:13.199" v="138" actId="13822"/>
          <ac:cxnSpMkLst>
            <pc:docMk/>
            <pc:sldMk cId="0" sldId="283"/>
            <ac:cxnSpMk id="1453" creationId="{00000000-0000-0000-0000-000000000000}"/>
          </ac:cxnSpMkLst>
        </pc:cxnChg>
      </pc:sldChg>
      <pc:sldChg chg="del">
        <pc:chgData name="Cajou, Édeline Thérésa" userId="81137280-5523-4fd3-9c73-faf8338114ab" providerId="ADAL" clId="{B5392570-FCCC-4CFF-A519-78EB76765098}" dt="2026-02-02T13:34:37.879" v="37" actId="47"/>
        <pc:sldMkLst>
          <pc:docMk/>
          <pc:sldMk cId="3833802117" sldId="328"/>
        </pc:sldMkLst>
      </pc:sldChg>
      <pc:sldChg chg="del">
        <pc:chgData name="Cajou, Édeline Thérésa" userId="81137280-5523-4fd3-9c73-faf8338114ab" providerId="ADAL" clId="{B5392570-FCCC-4CFF-A519-78EB76765098}" dt="2026-02-02T13:34:49.020" v="43" actId="47"/>
        <pc:sldMkLst>
          <pc:docMk/>
          <pc:sldMk cId="1634782815" sldId="394"/>
        </pc:sldMkLst>
      </pc:sldChg>
      <pc:sldChg chg="modSp del mod">
        <pc:chgData name="Cajou, Édeline Thérésa" userId="81137280-5523-4fd3-9c73-faf8338114ab" providerId="ADAL" clId="{B5392570-FCCC-4CFF-A519-78EB76765098}" dt="2026-02-02T13:35:15.180" v="45" actId="47"/>
        <pc:sldMkLst>
          <pc:docMk/>
          <pc:sldMk cId="1123365757" sldId="414"/>
        </pc:sldMkLst>
      </pc:sldChg>
      <pc:sldChg chg="del">
        <pc:chgData name="Cajou, Édeline Thérésa" userId="81137280-5523-4fd3-9c73-faf8338114ab" providerId="ADAL" clId="{B5392570-FCCC-4CFF-A519-78EB76765098}" dt="2026-02-02T13:34:26.760" v="10" actId="47"/>
        <pc:sldMkLst>
          <pc:docMk/>
          <pc:sldMk cId="1367943169" sldId="415"/>
        </pc:sldMkLst>
      </pc:sldChg>
      <pc:sldChg chg="del">
        <pc:chgData name="Cajou, Édeline Thérésa" userId="81137280-5523-4fd3-9c73-faf8338114ab" providerId="ADAL" clId="{B5392570-FCCC-4CFF-A519-78EB76765098}" dt="2026-02-02T13:34:27.043" v="11" actId="47"/>
        <pc:sldMkLst>
          <pc:docMk/>
          <pc:sldMk cId="763311199" sldId="416"/>
        </pc:sldMkLst>
      </pc:sldChg>
      <pc:sldChg chg="del">
        <pc:chgData name="Cajou, Édeline Thérésa" userId="81137280-5523-4fd3-9c73-faf8338114ab" providerId="ADAL" clId="{B5392570-FCCC-4CFF-A519-78EB76765098}" dt="2026-02-02T13:34:27.274" v="12" actId="47"/>
        <pc:sldMkLst>
          <pc:docMk/>
          <pc:sldMk cId="2973372418" sldId="417"/>
        </pc:sldMkLst>
      </pc:sldChg>
      <pc:sldChg chg="del">
        <pc:chgData name="Cajou, Édeline Thérésa" userId="81137280-5523-4fd3-9c73-faf8338114ab" providerId="ADAL" clId="{B5392570-FCCC-4CFF-A519-78EB76765098}" dt="2026-02-02T13:34:27.572" v="13" actId="47"/>
        <pc:sldMkLst>
          <pc:docMk/>
          <pc:sldMk cId="1722875451" sldId="418"/>
        </pc:sldMkLst>
      </pc:sldChg>
      <pc:sldChg chg="del">
        <pc:chgData name="Cajou, Édeline Thérésa" userId="81137280-5523-4fd3-9c73-faf8338114ab" providerId="ADAL" clId="{B5392570-FCCC-4CFF-A519-78EB76765098}" dt="2026-02-02T13:34:27.828" v="14" actId="47"/>
        <pc:sldMkLst>
          <pc:docMk/>
          <pc:sldMk cId="744355023" sldId="419"/>
        </pc:sldMkLst>
      </pc:sldChg>
      <pc:sldChg chg="del">
        <pc:chgData name="Cajou, Édeline Thérésa" userId="81137280-5523-4fd3-9c73-faf8338114ab" providerId="ADAL" clId="{B5392570-FCCC-4CFF-A519-78EB76765098}" dt="2026-02-02T13:34:28.331" v="15" actId="47"/>
        <pc:sldMkLst>
          <pc:docMk/>
          <pc:sldMk cId="930686382" sldId="421"/>
        </pc:sldMkLst>
      </pc:sldChg>
      <pc:sldChg chg="del">
        <pc:chgData name="Cajou, Édeline Thérésa" userId="81137280-5523-4fd3-9c73-faf8338114ab" providerId="ADAL" clId="{B5392570-FCCC-4CFF-A519-78EB76765098}" dt="2026-02-02T13:34:29.260" v="18" actId="47"/>
        <pc:sldMkLst>
          <pc:docMk/>
          <pc:sldMk cId="3932820959" sldId="1004"/>
        </pc:sldMkLst>
      </pc:sldChg>
      <pc:sldChg chg="del">
        <pc:chgData name="Cajou, Édeline Thérésa" userId="81137280-5523-4fd3-9c73-faf8338114ab" providerId="ADAL" clId="{B5392570-FCCC-4CFF-A519-78EB76765098}" dt="2026-02-02T13:34:29.454" v="19" actId="47"/>
        <pc:sldMkLst>
          <pc:docMk/>
          <pc:sldMk cId="3460400720" sldId="1005"/>
        </pc:sldMkLst>
      </pc:sldChg>
      <pc:sldChg chg="del">
        <pc:chgData name="Cajou, Édeline Thérésa" userId="81137280-5523-4fd3-9c73-faf8338114ab" providerId="ADAL" clId="{B5392570-FCCC-4CFF-A519-78EB76765098}" dt="2026-02-02T13:34:29.663" v="20" actId="47"/>
        <pc:sldMkLst>
          <pc:docMk/>
          <pc:sldMk cId="2439076931" sldId="1006"/>
        </pc:sldMkLst>
      </pc:sldChg>
      <pc:sldChg chg="del">
        <pc:chgData name="Cajou, Édeline Thérésa" userId="81137280-5523-4fd3-9c73-faf8338114ab" providerId="ADAL" clId="{B5392570-FCCC-4CFF-A519-78EB76765098}" dt="2026-02-02T13:34:30.077" v="22" actId="47"/>
        <pc:sldMkLst>
          <pc:docMk/>
          <pc:sldMk cId="1339202083" sldId="1007"/>
        </pc:sldMkLst>
      </pc:sldChg>
      <pc:sldChg chg="del">
        <pc:chgData name="Cajou, Édeline Thérésa" userId="81137280-5523-4fd3-9c73-faf8338114ab" providerId="ADAL" clId="{B5392570-FCCC-4CFF-A519-78EB76765098}" dt="2026-02-02T13:34:30.545" v="24" actId="47"/>
        <pc:sldMkLst>
          <pc:docMk/>
          <pc:sldMk cId="1303543341" sldId="1009"/>
        </pc:sldMkLst>
      </pc:sldChg>
      <pc:sldChg chg="del">
        <pc:chgData name="Cajou, Édeline Thérésa" userId="81137280-5523-4fd3-9c73-faf8338114ab" providerId="ADAL" clId="{B5392570-FCCC-4CFF-A519-78EB76765098}" dt="2026-02-02T13:34:31.002" v="26" actId="47"/>
        <pc:sldMkLst>
          <pc:docMk/>
          <pc:sldMk cId="622841577" sldId="1011"/>
        </pc:sldMkLst>
      </pc:sldChg>
      <pc:sldChg chg="add del">
        <pc:chgData name="Cajou, Édeline Thérésa" userId="81137280-5523-4fd3-9c73-faf8338114ab" providerId="ADAL" clId="{B5392570-FCCC-4CFF-A519-78EB76765098}" dt="2026-02-02T13:34:36.070" v="36" actId="47"/>
        <pc:sldMkLst>
          <pc:docMk/>
          <pc:sldMk cId="2750811098" sldId="1012"/>
        </pc:sldMkLst>
      </pc:sldChg>
      <pc:sldChg chg="del">
        <pc:chgData name="Cajou, Édeline Thérésa" userId="81137280-5523-4fd3-9c73-faf8338114ab" providerId="ADAL" clId="{B5392570-FCCC-4CFF-A519-78EB76765098}" dt="2026-02-02T13:34:31.213" v="27" actId="47"/>
        <pc:sldMkLst>
          <pc:docMk/>
          <pc:sldMk cId="2913413508" sldId="1013"/>
        </pc:sldMkLst>
      </pc:sldChg>
      <pc:sldChg chg="add del">
        <pc:chgData name="Cajou, Édeline Thérésa" userId="81137280-5523-4fd3-9c73-faf8338114ab" providerId="ADAL" clId="{B5392570-FCCC-4CFF-A519-78EB76765098}" dt="2026-02-02T13:34:35.579" v="35" actId="47"/>
        <pc:sldMkLst>
          <pc:docMk/>
          <pc:sldMk cId="261766705" sldId="1014"/>
        </pc:sldMkLst>
      </pc:sldChg>
      <pc:sldChg chg="modSp mod">
        <pc:chgData name="Cajou, Édeline Thérésa" userId="81137280-5523-4fd3-9c73-faf8338114ab" providerId="ADAL" clId="{B5392570-FCCC-4CFF-A519-78EB76765098}" dt="2026-02-02T13:37:24.861" v="69" actId="13926"/>
        <pc:sldMkLst>
          <pc:docMk/>
          <pc:sldMk cId="2024936867" sldId="1016"/>
        </pc:sldMkLst>
        <pc:spChg chg="mod">
          <ac:chgData name="Cajou, Édeline Thérésa" userId="81137280-5523-4fd3-9c73-faf8338114ab" providerId="ADAL" clId="{B5392570-FCCC-4CFF-A519-78EB76765098}" dt="2026-02-02T13:37:24.861" v="69" actId="13926"/>
          <ac:spMkLst>
            <pc:docMk/>
            <pc:sldMk cId="2024936867" sldId="1016"/>
            <ac:spMk id="11" creationId="{45EDB988-8A9F-0A8B-E242-331ED65D5428}"/>
          </ac:spMkLst>
        </pc:spChg>
      </pc:sldChg>
      <pc:sldChg chg="modSp mod">
        <pc:chgData name="Cajou, Édeline Thérésa" userId="81137280-5523-4fd3-9c73-faf8338114ab" providerId="ADAL" clId="{B5392570-FCCC-4CFF-A519-78EB76765098}" dt="2026-02-02T13:37:20.184" v="68" actId="13926"/>
        <pc:sldMkLst>
          <pc:docMk/>
          <pc:sldMk cId="2063989482" sldId="1017"/>
        </pc:sldMkLst>
        <pc:spChg chg="mod">
          <ac:chgData name="Cajou, Édeline Thérésa" userId="81137280-5523-4fd3-9c73-faf8338114ab" providerId="ADAL" clId="{B5392570-FCCC-4CFF-A519-78EB76765098}" dt="2026-02-02T13:37:20.184" v="68" actId="13926"/>
          <ac:spMkLst>
            <pc:docMk/>
            <pc:sldMk cId="2063989482" sldId="1017"/>
            <ac:spMk id="2" creationId="{24D5324C-F77D-3CC9-4A60-9AF01882A00D}"/>
          </ac:spMkLst>
        </pc:spChg>
      </pc:sldChg>
      <pc:sldChg chg="del">
        <pc:chgData name="Cajou, Édeline Thérésa" userId="81137280-5523-4fd3-9c73-faf8338114ab" providerId="ADAL" clId="{B5392570-FCCC-4CFF-A519-78EB76765098}" dt="2026-02-02T13:34:43.547" v="39" actId="47"/>
        <pc:sldMkLst>
          <pc:docMk/>
          <pc:sldMk cId="13312036" sldId="1018"/>
        </pc:sldMkLst>
      </pc:sldChg>
      <pc:sldChg chg="del">
        <pc:chgData name="Cajou, Édeline Thérésa" userId="81137280-5523-4fd3-9c73-faf8338114ab" providerId="ADAL" clId="{B5392570-FCCC-4CFF-A519-78EB76765098}" dt="2026-02-02T13:34:29.007" v="17" actId="47"/>
        <pc:sldMkLst>
          <pc:docMk/>
          <pc:sldMk cId="354202631" sldId="1022"/>
        </pc:sldMkLst>
      </pc:sldChg>
      <pc:sldChg chg="del">
        <pc:chgData name="Cajou, Édeline Thérésa" userId="81137280-5523-4fd3-9c73-faf8338114ab" providerId="ADAL" clId="{B5392570-FCCC-4CFF-A519-78EB76765098}" dt="2026-02-02T13:34:29.879" v="21" actId="47"/>
        <pc:sldMkLst>
          <pc:docMk/>
          <pc:sldMk cId="1531936158" sldId="1023"/>
        </pc:sldMkLst>
      </pc:sldChg>
      <pc:sldChg chg="del">
        <pc:chgData name="Cajou, Édeline Thérésa" userId="81137280-5523-4fd3-9c73-faf8338114ab" providerId="ADAL" clId="{B5392570-FCCC-4CFF-A519-78EB76765098}" dt="2026-02-02T13:34:30.305" v="23" actId="47"/>
        <pc:sldMkLst>
          <pc:docMk/>
          <pc:sldMk cId="752396012" sldId="1024"/>
        </pc:sldMkLst>
      </pc:sldChg>
      <pc:sldChg chg="del">
        <pc:chgData name="Cajou, Édeline Thérésa" userId="81137280-5523-4fd3-9c73-faf8338114ab" providerId="ADAL" clId="{B5392570-FCCC-4CFF-A519-78EB76765098}" dt="2026-02-02T13:34:30.765" v="25" actId="47"/>
        <pc:sldMkLst>
          <pc:docMk/>
          <pc:sldMk cId="168082149" sldId="1025"/>
        </pc:sldMkLst>
      </pc:sldChg>
      <pc:sldChg chg="del">
        <pc:chgData name="Cajou, Édeline Thérésa" userId="81137280-5523-4fd3-9c73-faf8338114ab" providerId="ADAL" clId="{B5392570-FCCC-4CFF-A519-78EB76765098}" dt="2026-02-02T13:34:31.429" v="28" actId="47"/>
        <pc:sldMkLst>
          <pc:docMk/>
          <pc:sldMk cId="607880312" sldId="1026"/>
        </pc:sldMkLst>
      </pc:sldChg>
      <pc:sldChg chg="del">
        <pc:chgData name="Cajou, Édeline Thérésa" userId="81137280-5523-4fd3-9c73-faf8338114ab" providerId="ADAL" clId="{B5392570-FCCC-4CFF-A519-78EB76765098}" dt="2026-02-02T13:34:47.824" v="42" actId="47"/>
        <pc:sldMkLst>
          <pc:docMk/>
          <pc:sldMk cId="3644613712" sldId="1027"/>
        </pc:sldMkLst>
      </pc:sldChg>
      <pc:sldChg chg="modSp mod modClrScheme chgLayout">
        <pc:chgData name="Cajou, Édeline Thérésa" userId="81137280-5523-4fd3-9c73-faf8338114ab" providerId="ADAL" clId="{B5392570-FCCC-4CFF-A519-78EB76765098}" dt="2026-02-02T13:51:53.075" v="186" actId="1076"/>
        <pc:sldMkLst>
          <pc:docMk/>
          <pc:sldMk cId="1454691010" sldId="1028"/>
        </pc:sldMkLst>
        <pc:spChg chg="mod ord">
          <ac:chgData name="Cajou, Édeline Thérésa" userId="81137280-5523-4fd3-9c73-faf8338114ab" providerId="ADAL" clId="{B5392570-FCCC-4CFF-A519-78EB76765098}" dt="2026-02-02T13:51:53.075" v="186" actId="1076"/>
          <ac:spMkLst>
            <pc:docMk/>
            <pc:sldMk cId="1454691010" sldId="1028"/>
            <ac:spMk id="4" creationId="{4F77A0A2-E344-69D6-907E-2AD9274C088B}"/>
          </ac:spMkLst>
        </pc:spChg>
        <pc:spChg chg="mod ord">
          <ac:chgData name="Cajou, Édeline Thérésa" userId="81137280-5523-4fd3-9c73-faf8338114ab" providerId="ADAL" clId="{B5392570-FCCC-4CFF-A519-78EB76765098}" dt="2026-02-02T13:46:26.235" v="154" actId="700"/>
          <ac:spMkLst>
            <pc:docMk/>
            <pc:sldMk cId="1454691010" sldId="1028"/>
            <ac:spMk id="5" creationId="{8A59B62D-7BC5-C294-B45E-0A78CF92D497}"/>
          </ac:spMkLst>
        </pc:spChg>
      </pc:sldChg>
      <pc:sldChg chg="modSp mod addAnim delAnim">
        <pc:chgData name="Cajou, Édeline Thérésa" userId="81137280-5523-4fd3-9c73-faf8338114ab" providerId="ADAL" clId="{B5392570-FCCC-4CFF-A519-78EB76765098}" dt="2026-02-02T13:52:19.198" v="202" actId="1076"/>
        <pc:sldMkLst>
          <pc:docMk/>
          <pc:sldMk cId="3962980867" sldId="1029"/>
        </pc:sldMkLst>
        <pc:spChg chg="mod">
          <ac:chgData name="Cajou, Édeline Thérésa" userId="81137280-5523-4fd3-9c73-faf8338114ab" providerId="ADAL" clId="{B5392570-FCCC-4CFF-A519-78EB76765098}" dt="2026-02-02T13:52:19.198" v="202" actId="1076"/>
          <ac:spMkLst>
            <pc:docMk/>
            <pc:sldMk cId="3962980867" sldId="1029"/>
            <ac:spMk id="4" creationId="{1D935DC2-620C-A23B-4E27-2E7C30854675}"/>
          </ac:spMkLst>
        </pc:spChg>
        <pc:spChg chg="mod">
          <ac:chgData name="Cajou, Édeline Thérésa" userId="81137280-5523-4fd3-9c73-faf8338114ab" providerId="ADAL" clId="{B5392570-FCCC-4CFF-A519-78EB76765098}" dt="2026-02-02T13:37:30.460" v="70" actId="13926"/>
          <ac:spMkLst>
            <pc:docMk/>
            <pc:sldMk cId="3962980867" sldId="1029"/>
            <ac:spMk id="6" creationId="{0945D589-DCEB-FBB0-6F35-2ADD31FB00F4}"/>
          </ac:spMkLst>
        </pc:spChg>
      </pc:sldChg>
      <pc:sldChg chg="modSp add mod">
        <pc:chgData name="Cajou, Édeline Thérésa" userId="81137280-5523-4fd3-9c73-faf8338114ab" providerId="ADAL" clId="{B5392570-FCCC-4CFF-A519-78EB76765098}" dt="2026-02-02T13:37:12.094" v="67" actId="1076"/>
        <pc:sldMkLst>
          <pc:docMk/>
          <pc:sldMk cId="1236677419" sldId="1030"/>
        </pc:sldMkLst>
        <pc:spChg chg="mod">
          <ac:chgData name="Cajou, Édeline Thérésa" userId="81137280-5523-4fd3-9c73-faf8338114ab" providerId="ADAL" clId="{B5392570-FCCC-4CFF-A519-78EB76765098}" dt="2026-02-02T13:37:03.456" v="64" actId="1076"/>
          <ac:spMkLst>
            <pc:docMk/>
            <pc:sldMk cId="1236677419" sldId="1030"/>
            <ac:spMk id="14" creationId="{B866CA83-9299-276F-EC19-F1F2C2F83A03}"/>
          </ac:spMkLst>
        </pc:spChg>
        <pc:picChg chg="mod">
          <ac:chgData name="Cajou, Édeline Thérésa" userId="81137280-5523-4fd3-9c73-faf8338114ab" providerId="ADAL" clId="{B5392570-FCCC-4CFF-A519-78EB76765098}" dt="2026-02-02T13:36:56.782" v="63" actId="1076"/>
          <ac:picMkLst>
            <pc:docMk/>
            <pc:sldMk cId="1236677419" sldId="1030"/>
            <ac:picMk id="2" creationId="{F007E199-785D-1619-DFEA-270DE4BD2A49}"/>
          </ac:picMkLst>
        </pc:picChg>
        <pc:picChg chg="mod">
          <ac:chgData name="Cajou, Édeline Thérésa" userId="81137280-5523-4fd3-9c73-faf8338114ab" providerId="ADAL" clId="{B5392570-FCCC-4CFF-A519-78EB76765098}" dt="2026-02-02T13:37:06.937" v="65" actId="1076"/>
          <ac:picMkLst>
            <pc:docMk/>
            <pc:sldMk cId="1236677419" sldId="1030"/>
            <ac:picMk id="16" creationId="{D87AB4DD-897C-CCE8-AED5-FB4C26750C43}"/>
          </ac:picMkLst>
        </pc:picChg>
        <pc:picChg chg="mod">
          <ac:chgData name="Cajou, Édeline Thérésa" userId="81137280-5523-4fd3-9c73-faf8338114ab" providerId="ADAL" clId="{B5392570-FCCC-4CFF-A519-78EB76765098}" dt="2026-02-02T13:37:09.516" v="66" actId="1076"/>
          <ac:picMkLst>
            <pc:docMk/>
            <pc:sldMk cId="1236677419" sldId="1030"/>
            <ac:picMk id="1026" creationId="{F90DA60F-2B38-B099-C46F-3CDDF35DFDF7}"/>
          </ac:picMkLst>
        </pc:picChg>
        <pc:picChg chg="mod">
          <ac:chgData name="Cajou, Édeline Thérésa" userId="81137280-5523-4fd3-9c73-faf8338114ab" providerId="ADAL" clId="{B5392570-FCCC-4CFF-A519-78EB76765098}" dt="2026-02-02T13:37:03.456" v="64" actId="1076"/>
          <ac:picMkLst>
            <pc:docMk/>
            <pc:sldMk cId="1236677419" sldId="1030"/>
            <ac:picMk id="1030" creationId="{65480E0B-C8A4-233A-92B0-010EFAEDCABB}"/>
          </ac:picMkLst>
        </pc:picChg>
        <pc:picChg chg="mod">
          <ac:chgData name="Cajou, Édeline Thérésa" userId="81137280-5523-4fd3-9c73-faf8338114ab" providerId="ADAL" clId="{B5392570-FCCC-4CFF-A519-78EB76765098}" dt="2026-02-02T13:37:12.094" v="67" actId="1076"/>
          <ac:picMkLst>
            <pc:docMk/>
            <pc:sldMk cId="1236677419" sldId="1030"/>
            <ac:picMk id="1036" creationId="{ADAA5252-0531-8427-4261-624AE8892521}"/>
          </ac:picMkLst>
        </pc:picChg>
      </pc:sldChg>
      <pc:sldChg chg="del">
        <pc:chgData name="Cajou, Édeline Thérésa" userId="81137280-5523-4fd3-9c73-faf8338114ab" providerId="ADAL" clId="{B5392570-FCCC-4CFF-A519-78EB76765098}" dt="2026-02-02T13:34:42.436" v="38" actId="47"/>
        <pc:sldMkLst>
          <pc:docMk/>
          <pc:sldMk cId="2724813865" sldId="1030"/>
        </pc:sldMkLst>
      </pc:sldChg>
      <pc:sldChg chg="del">
        <pc:chgData name="Cajou, Édeline Thérésa" userId="81137280-5523-4fd3-9c73-faf8338114ab" providerId="ADAL" clId="{B5392570-FCCC-4CFF-A519-78EB76765098}" dt="2026-02-02T13:34:44.153" v="40" actId="47"/>
        <pc:sldMkLst>
          <pc:docMk/>
          <pc:sldMk cId="1485192197" sldId="1031"/>
        </pc:sldMkLst>
      </pc:sldChg>
      <pc:sldMasterChg chg="addSldLayout delSldLayout">
        <pc:chgData name="Cajou, Édeline Thérésa" userId="81137280-5523-4fd3-9c73-faf8338114ab" providerId="ADAL" clId="{B5392570-FCCC-4CFF-A519-78EB76765098}" dt="2026-02-02T13:34:33.277" v="32" actId="47"/>
        <pc:sldMasterMkLst>
          <pc:docMk/>
          <pc:sldMasterMk cId="1978304430" sldId="2147483648"/>
        </pc:sldMasterMkLst>
        <pc:sldLayoutChg chg="add del">
          <pc:chgData name="Cajou, Édeline Thérésa" userId="81137280-5523-4fd3-9c73-faf8338114ab" providerId="ADAL" clId="{B5392570-FCCC-4CFF-A519-78EB76765098}" dt="2026-02-02T13:34:33.277" v="32" actId="47"/>
          <pc:sldLayoutMkLst>
            <pc:docMk/>
            <pc:sldMasterMk cId="1978304430" sldId="2147483648"/>
            <pc:sldLayoutMk cId="3063134520" sldId="214748367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F942054-CE74-66BD-CEB2-20866144082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a:extLst>
              <a:ext uri="{FF2B5EF4-FFF2-40B4-BE49-F238E27FC236}">
                <a16:creationId xmlns:a16="http://schemas.microsoft.com/office/drawing/2014/main" id="{1FE93033-1A2B-518C-1251-1C890438C01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7F1314-092B-484E-BD58-8BE3AB5C4B41}" type="datetimeFigureOut">
              <a:rPr lang="fr-CA" smtClean="0"/>
              <a:t>2026-02-02</a:t>
            </a:fld>
            <a:endParaRPr lang="fr-CA"/>
          </a:p>
        </p:txBody>
      </p:sp>
      <p:sp>
        <p:nvSpPr>
          <p:cNvPr id="4" name="Espace réservé du pied de page 3">
            <a:extLst>
              <a:ext uri="{FF2B5EF4-FFF2-40B4-BE49-F238E27FC236}">
                <a16:creationId xmlns:a16="http://schemas.microsoft.com/office/drawing/2014/main" id="{6191485B-A73E-5600-11C9-95F7AA99BD6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fr-CA"/>
              <a:t>Présentation réalisée par Marie-Claude Moreau avec la collaboration d'Hélène Guérette et Jessica Lebel</a:t>
            </a:r>
          </a:p>
        </p:txBody>
      </p:sp>
      <p:sp>
        <p:nvSpPr>
          <p:cNvPr id="5" name="Espace réservé du numéro de diapositive 4">
            <a:extLst>
              <a:ext uri="{FF2B5EF4-FFF2-40B4-BE49-F238E27FC236}">
                <a16:creationId xmlns:a16="http://schemas.microsoft.com/office/drawing/2014/main" id="{11D8F848-0981-C75A-5767-E0C1392F31A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D931EB1-4A25-4775-8E7C-F2FA77DAC952}" type="slidenum">
              <a:rPr lang="fr-CA" smtClean="0"/>
              <a:t>‹n°›</a:t>
            </a:fld>
            <a:endParaRPr lang="fr-CA"/>
          </a:p>
        </p:txBody>
      </p:sp>
    </p:spTree>
    <p:extLst>
      <p:ext uri="{BB962C8B-B14F-4D97-AF65-F5344CB8AC3E}">
        <p14:creationId xmlns:p14="http://schemas.microsoft.com/office/powerpoint/2010/main" val="786599420"/>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52BC40-334D-4E91-8B7B-84EED40A35B8}" type="datetimeFigureOut">
              <a:rPr lang="fr-CA" smtClean="0"/>
              <a:t>2026-02-02</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fr-CA"/>
              <a:t>Présentation réalisée par Marie-Claude Moreau avec la collaboration d'Hélène Guérette et Jessica Lebel</a:t>
            </a: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539CE7-4A2C-4E55-A24F-1EDCC266D86C}" type="slidenum">
              <a:rPr lang="fr-CA" smtClean="0"/>
              <a:t>‹n°›</a:t>
            </a:fld>
            <a:endParaRPr lang="fr-CA"/>
          </a:p>
        </p:txBody>
      </p:sp>
    </p:spTree>
    <p:extLst>
      <p:ext uri="{BB962C8B-B14F-4D97-AF65-F5344CB8AC3E}">
        <p14:creationId xmlns:p14="http://schemas.microsoft.com/office/powerpoint/2010/main" val="1870091537"/>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100" kern="1200">
        <a:solidFill>
          <a:schemeClr val="tx1"/>
        </a:solidFill>
        <a:latin typeface="Manrope" pitchFamily="2" charset="0"/>
        <a:ea typeface="+mn-ea"/>
        <a:cs typeface="+mn-cs"/>
      </a:defRPr>
    </a:lvl1pPr>
    <a:lvl2pPr marL="457200" algn="l" defTabSz="914400" rtl="0" eaLnBrk="1" latinLnBrk="0" hangingPunct="1">
      <a:defRPr sz="1100" kern="1200">
        <a:solidFill>
          <a:schemeClr val="tx1"/>
        </a:solidFill>
        <a:latin typeface="Manrope" pitchFamily="2" charset="0"/>
        <a:ea typeface="+mn-ea"/>
        <a:cs typeface="+mn-cs"/>
      </a:defRPr>
    </a:lvl2pPr>
    <a:lvl3pPr marL="914400" algn="l" defTabSz="914400" rtl="0" eaLnBrk="1" latinLnBrk="0" hangingPunct="1">
      <a:defRPr sz="1100" kern="1200">
        <a:solidFill>
          <a:schemeClr val="tx1"/>
        </a:solidFill>
        <a:latin typeface="Manrope" pitchFamily="2" charset="0"/>
        <a:ea typeface="+mn-ea"/>
        <a:cs typeface="+mn-cs"/>
      </a:defRPr>
    </a:lvl3pPr>
    <a:lvl4pPr marL="1371600" algn="l" defTabSz="914400" rtl="0" eaLnBrk="1" latinLnBrk="0" hangingPunct="1">
      <a:defRPr sz="1100" kern="1200">
        <a:solidFill>
          <a:schemeClr val="tx1"/>
        </a:solidFill>
        <a:latin typeface="Manrope" pitchFamily="2" charset="0"/>
        <a:ea typeface="+mn-ea"/>
        <a:cs typeface="+mn-cs"/>
      </a:defRPr>
    </a:lvl4pPr>
    <a:lvl5pPr marL="1828800" algn="l" defTabSz="914400" rtl="0" eaLnBrk="1" latinLnBrk="0" hangingPunct="1">
      <a:defRPr sz="1100" kern="1200">
        <a:solidFill>
          <a:schemeClr val="tx1"/>
        </a:solidFill>
        <a:latin typeface="Manrope"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8"/>
        <p:cNvGrpSpPr/>
        <p:nvPr/>
      </p:nvGrpSpPr>
      <p:grpSpPr>
        <a:xfrm>
          <a:off x="0" y="0"/>
          <a:ext cx="0" cy="0"/>
          <a:chOff x="0" y="0"/>
          <a:chExt cx="0" cy="0"/>
        </a:xfrm>
      </p:grpSpPr>
      <p:sp>
        <p:nvSpPr>
          <p:cNvPr id="1409" name="Google Shape;1409;g92701b84aa_0_2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0" name="Google Shape;1410;g92701b84aa_0_2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14" name="Image 13" descr="Une image contenant plein air, bâtiment, noir et blanc, fenêtre&#10;&#10;Description générée automatiquement">
            <a:extLst>
              <a:ext uri="{FF2B5EF4-FFF2-40B4-BE49-F238E27FC236}">
                <a16:creationId xmlns:a16="http://schemas.microsoft.com/office/drawing/2014/main" id="{496B1600-1618-7B0E-18BB-3932339B8F34}"/>
              </a:ext>
            </a:extLst>
          </p:cNvPr>
          <p:cNvPicPr>
            <a:picLocks noGrp="1" noRot="1" noChangeAspect="1" noMove="1" noResize="1" noEditPoints="1" noAdjustHandles="1" noChangeArrowheads="1" noChangeShapeType="1" noCrop="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01324C88-E7D5-E06E-3E5B-D961E7D42B08}"/>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tx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 name="Parallélogramme 15">
            <a:extLst>
              <a:ext uri="{FF2B5EF4-FFF2-40B4-BE49-F238E27FC236}">
                <a16:creationId xmlns:a16="http://schemas.microsoft.com/office/drawing/2014/main" id="{6F3793A7-F424-50DE-E771-FC541E910C6E}"/>
              </a:ext>
            </a:extLst>
          </p:cNvPr>
          <p:cNvSpPr>
            <a:spLocks noGrp="1" noRot="1" noMove="1" noResize="1" noEditPoints="1" noAdjustHandles="1" noChangeArrowheads="1" noChangeShapeType="1"/>
          </p:cNvSpPr>
          <p:nvPr userDrawn="1"/>
        </p:nvSpPr>
        <p:spPr>
          <a:xfrm>
            <a:off x="5645147" y="4565447"/>
            <a:ext cx="4929447" cy="2292553"/>
          </a:xfrm>
          <a:prstGeom prst="parallelogram">
            <a:avLst>
              <a:gd name="adj" fmla="val 34790"/>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Parallélogramme 16">
            <a:extLst>
              <a:ext uri="{FF2B5EF4-FFF2-40B4-BE49-F238E27FC236}">
                <a16:creationId xmlns:a16="http://schemas.microsoft.com/office/drawing/2014/main" id="{6FD3C759-AE13-1E00-F1CA-B91CD6D33B6C}"/>
              </a:ext>
            </a:extLst>
          </p:cNvPr>
          <p:cNvSpPr>
            <a:spLocks noGrp="1" noRot="1" noMove="1" noResize="1" noEditPoints="1" noAdjustHandles="1" noChangeArrowheads="1" noChangeShapeType="1"/>
          </p:cNvSpPr>
          <p:nvPr userDrawn="1"/>
        </p:nvSpPr>
        <p:spPr>
          <a:xfrm>
            <a:off x="10574594" y="-31"/>
            <a:ext cx="1616533" cy="4565478"/>
          </a:xfrm>
          <a:custGeom>
            <a:avLst/>
            <a:gdLst>
              <a:gd name="connsiteX0" fmla="*/ 0 w 4929447"/>
              <a:gd name="connsiteY0" fmla="*/ 4575276 h 4575276"/>
              <a:gd name="connsiteX1" fmla="*/ 1591739 w 4929447"/>
              <a:gd name="connsiteY1" fmla="*/ 0 h 4575276"/>
              <a:gd name="connsiteX2" fmla="*/ 4929447 w 4929447"/>
              <a:gd name="connsiteY2" fmla="*/ 0 h 4575276"/>
              <a:gd name="connsiteX3" fmla="*/ 3337708 w 4929447"/>
              <a:gd name="connsiteY3" fmla="*/ 4575276 h 4575276"/>
              <a:gd name="connsiteX4" fmla="*/ 0 w 4929447"/>
              <a:gd name="connsiteY4" fmla="*/ 4575276 h 4575276"/>
              <a:gd name="connsiteX0" fmla="*/ 0 w 4929447"/>
              <a:gd name="connsiteY0" fmla="*/ 4575276 h 4575276"/>
              <a:gd name="connsiteX1" fmla="*/ 1591739 w 4929447"/>
              <a:gd name="connsiteY1" fmla="*/ 0 h 4575276"/>
              <a:gd name="connsiteX2" fmla="*/ 4929447 w 4929447"/>
              <a:gd name="connsiteY2" fmla="*/ 0 h 4575276"/>
              <a:gd name="connsiteX3" fmla="*/ 3337708 w 4929447"/>
              <a:gd name="connsiteY3" fmla="*/ 4575276 h 4575276"/>
              <a:gd name="connsiteX4" fmla="*/ 1616533 w 4929447"/>
              <a:gd name="connsiteY4" fmla="*/ 4573969 h 4575276"/>
              <a:gd name="connsiteX5" fmla="*/ 0 w 4929447"/>
              <a:gd name="connsiteY5" fmla="*/ 4575276 h 4575276"/>
              <a:gd name="connsiteX0" fmla="*/ 0 w 4929447"/>
              <a:gd name="connsiteY0" fmla="*/ 4575276 h 4575276"/>
              <a:gd name="connsiteX1" fmla="*/ 1591739 w 4929447"/>
              <a:gd name="connsiteY1" fmla="*/ 0 h 4575276"/>
              <a:gd name="connsiteX2" fmla="*/ 4929447 w 4929447"/>
              <a:gd name="connsiteY2" fmla="*/ 0 h 4575276"/>
              <a:gd name="connsiteX3" fmla="*/ 1616533 w 4929447"/>
              <a:gd name="connsiteY3" fmla="*/ 4573969 h 4575276"/>
              <a:gd name="connsiteX4" fmla="*/ 0 w 4929447"/>
              <a:gd name="connsiteY4" fmla="*/ 4575276 h 4575276"/>
              <a:gd name="connsiteX0" fmla="*/ 0 w 1616533"/>
              <a:gd name="connsiteY0" fmla="*/ 4575276 h 4575276"/>
              <a:gd name="connsiteX1" fmla="*/ 1591739 w 1616533"/>
              <a:gd name="connsiteY1" fmla="*/ 0 h 4575276"/>
              <a:gd name="connsiteX2" fmla="*/ 1616533 w 1616533"/>
              <a:gd name="connsiteY2" fmla="*/ 4573969 h 4575276"/>
              <a:gd name="connsiteX3" fmla="*/ 0 w 1616533"/>
              <a:gd name="connsiteY3" fmla="*/ 4575276 h 4575276"/>
              <a:gd name="connsiteX0" fmla="*/ 0 w 1616533"/>
              <a:gd name="connsiteY0" fmla="*/ 4565478 h 4565478"/>
              <a:gd name="connsiteX1" fmla="*/ 1611333 w 1616533"/>
              <a:gd name="connsiteY1" fmla="*/ 0 h 4565478"/>
              <a:gd name="connsiteX2" fmla="*/ 1616533 w 1616533"/>
              <a:gd name="connsiteY2" fmla="*/ 4564171 h 4565478"/>
              <a:gd name="connsiteX3" fmla="*/ 0 w 1616533"/>
              <a:gd name="connsiteY3" fmla="*/ 4565478 h 4565478"/>
            </a:gdLst>
            <a:ahLst/>
            <a:cxnLst>
              <a:cxn ang="0">
                <a:pos x="connsiteX0" y="connsiteY0"/>
              </a:cxn>
              <a:cxn ang="0">
                <a:pos x="connsiteX1" y="connsiteY1"/>
              </a:cxn>
              <a:cxn ang="0">
                <a:pos x="connsiteX2" y="connsiteY2"/>
              </a:cxn>
              <a:cxn ang="0">
                <a:pos x="connsiteX3" y="connsiteY3"/>
              </a:cxn>
            </a:cxnLst>
            <a:rect l="l" t="t" r="r" b="b"/>
            <a:pathLst>
              <a:path w="1616533" h="4565478">
                <a:moveTo>
                  <a:pt x="0" y="4565478"/>
                </a:moveTo>
                <a:lnTo>
                  <a:pt x="1611333" y="0"/>
                </a:lnTo>
                <a:cubicBezTo>
                  <a:pt x="1613066" y="1521390"/>
                  <a:pt x="1614800" y="3042781"/>
                  <a:pt x="1616533" y="4564171"/>
                </a:cubicBezTo>
                <a:lnTo>
                  <a:pt x="0" y="4565478"/>
                </a:lnTo>
                <a:close/>
              </a:path>
            </a:pathLst>
          </a:custGeom>
          <a:solidFill>
            <a:schemeClr val="tx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Espace réservé du texte 12">
            <a:extLst>
              <a:ext uri="{FF2B5EF4-FFF2-40B4-BE49-F238E27FC236}">
                <a16:creationId xmlns:a16="http://schemas.microsoft.com/office/drawing/2014/main" id="{8D92E1FD-F23F-90E0-0B26-2268D834AFCB}"/>
              </a:ext>
            </a:extLst>
          </p:cNvPr>
          <p:cNvSpPr>
            <a:spLocks noGrp="1"/>
          </p:cNvSpPr>
          <p:nvPr>
            <p:ph type="body" sz="quarter" idx="15" hasCustomPrompt="1"/>
          </p:nvPr>
        </p:nvSpPr>
        <p:spPr>
          <a:xfrm>
            <a:off x="785117" y="4557099"/>
            <a:ext cx="5310883" cy="914400"/>
          </a:xfrm>
        </p:spPr>
        <p:txBody>
          <a:bodyPr>
            <a:noAutofit/>
          </a:bodyPr>
          <a:lstStyle>
            <a:lvl1pPr marL="0" marR="0" indent="0" algn="l" defTabSz="914400" rtl="0" eaLnBrk="1" fontAlgn="auto" latinLnBrk="0" hangingPunct="1">
              <a:lnSpc>
                <a:spcPct val="100000"/>
              </a:lnSpc>
              <a:spcBef>
                <a:spcPts val="0"/>
              </a:spcBef>
              <a:spcAft>
                <a:spcPts val="0"/>
              </a:spcAft>
              <a:buClr>
                <a:schemeClr val="accent1"/>
              </a:buClr>
              <a:buSzTx/>
              <a:buFontTx/>
              <a:buNone/>
              <a:tabLst/>
              <a:defRPr lang="fr-FR" sz="1600" kern="1200" baseline="0" dirty="0" smtClean="0">
                <a:solidFill>
                  <a:srgbClr val="86888B"/>
                </a:solidFill>
                <a:latin typeface="+mn-lt"/>
                <a:ea typeface="+mn-ea"/>
                <a:cs typeface="Segoe UI" panose="020B0502040204020203" pitchFamily="34" charset="0"/>
              </a:defRPr>
            </a:lvl1pPr>
            <a:lvl2pPr marL="0" indent="0" algn="l" defTabSz="914400" rtl="0" eaLnBrk="1" latinLnBrk="0" hangingPunct="1">
              <a:lnSpc>
                <a:spcPct val="100000"/>
              </a:lnSpc>
              <a:spcBef>
                <a:spcPts val="0"/>
              </a:spcBef>
              <a:buFontTx/>
              <a:buNone/>
              <a:defRPr lang="fr-FR" sz="1800" kern="1200" dirty="0" smtClean="0">
                <a:solidFill>
                  <a:schemeClr val="bg1"/>
                </a:solidFill>
                <a:latin typeface="Segoe UI" panose="020B0502040204020203" pitchFamily="34" charset="0"/>
                <a:ea typeface="+mn-ea"/>
                <a:cs typeface="Segoe UI" panose="020B0502040204020203" pitchFamily="34" charset="0"/>
              </a:defRPr>
            </a:lvl2pPr>
            <a:lvl3pPr marL="0" indent="0" algn="l" defTabSz="914400" rtl="0" eaLnBrk="1" latinLnBrk="0" hangingPunct="1">
              <a:lnSpc>
                <a:spcPct val="100000"/>
              </a:lnSpc>
              <a:spcBef>
                <a:spcPts val="0"/>
              </a:spcBef>
              <a:buFontTx/>
              <a:buNone/>
              <a:defRPr lang="fr-FR" sz="1800" kern="1200" dirty="0" smtClean="0">
                <a:solidFill>
                  <a:schemeClr val="bg1"/>
                </a:solidFill>
                <a:latin typeface="Segoe UI" panose="020B0502040204020203" pitchFamily="34" charset="0"/>
                <a:ea typeface="+mn-ea"/>
                <a:cs typeface="Segoe UI" panose="020B0502040204020203" pitchFamily="34" charset="0"/>
              </a:defRPr>
            </a:lvl3pPr>
            <a:lvl4pPr marL="0" indent="0" algn="l" defTabSz="914400" rtl="0" eaLnBrk="1" latinLnBrk="0" hangingPunct="1">
              <a:lnSpc>
                <a:spcPct val="100000"/>
              </a:lnSpc>
              <a:spcBef>
                <a:spcPts val="0"/>
              </a:spcBef>
              <a:buFontTx/>
              <a:buNone/>
              <a:defRPr lang="fr-FR" sz="1800" kern="1200" dirty="0" smtClean="0">
                <a:solidFill>
                  <a:schemeClr val="bg1"/>
                </a:solidFill>
                <a:latin typeface="Segoe UI" panose="020B0502040204020203" pitchFamily="34" charset="0"/>
                <a:ea typeface="+mn-ea"/>
                <a:cs typeface="Segoe UI" panose="020B0502040204020203" pitchFamily="34" charset="0"/>
              </a:defRPr>
            </a:lvl4pPr>
            <a:lvl5pPr marL="0" indent="0" algn="l" defTabSz="914400" rtl="0" eaLnBrk="1" latinLnBrk="0" hangingPunct="1">
              <a:lnSpc>
                <a:spcPct val="100000"/>
              </a:lnSpc>
              <a:spcBef>
                <a:spcPts val="0"/>
              </a:spcBef>
              <a:buFontTx/>
              <a:buNone/>
              <a:defRPr lang="fr-CA" sz="1800" kern="1200" dirty="0">
                <a:solidFill>
                  <a:schemeClr val="bg1"/>
                </a:solidFill>
                <a:latin typeface="Segoe UI" panose="020B0502040204020203" pitchFamily="34" charset="0"/>
                <a:ea typeface="+mn-ea"/>
                <a:cs typeface="Segoe UI" panose="020B0502040204020203" pitchFamily="34" charset="0"/>
              </a:defRPr>
            </a:lvl5pPr>
          </a:lstStyle>
          <a:p>
            <a:pPr marL="0" marR="0" lvl="0" indent="0" algn="l" defTabSz="914400" rtl="0" eaLnBrk="1" fontAlgn="auto" latinLnBrk="0" hangingPunct="1">
              <a:lnSpc>
                <a:spcPct val="100000"/>
              </a:lnSpc>
              <a:spcBef>
                <a:spcPts val="0"/>
              </a:spcBef>
              <a:spcAft>
                <a:spcPts val="0"/>
              </a:spcAft>
              <a:buClr>
                <a:schemeClr val="accent1"/>
              </a:buClr>
              <a:buSzTx/>
              <a:buFontTx/>
              <a:buNone/>
              <a:tabLst/>
              <a:defRPr/>
            </a:pPr>
            <a:r>
              <a:rPr lang="fr-FR"/>
              <a:t>Date et auteur de la présentation</a:t>
            </a:r>
          </a:p>
        </p:txBody>
      </p:sp>
      <p:pic>
        <p:nvPicPr>
          <p:cNvPr id="19" name="Image 18" descr="Une image contenant texte, Police, capture d’écran, Graphique&#10;&#10;Description générée automatiquement">
            <a:extLst>
              <a:ext uri="{FF2B5EF4-FFF2-40B4-BE49-F238E27FC236}">
                <a16:creationId xmlns:a16="http://schemas.microsoft.com/office/drawing/2014/main" id="{5E3023C4-0DD0-47C4-AD2F-31F3212FEC2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94623" y="329957"/>
            <a:ext cx="3678865" cy="1264674"/>
          </a:xfrm>
          <a:prstGeom prst="rect">
            <a:avLst/>
          </a:prstGeom>
        </p:spPr>
      </p:pic>
      <p:sp>
        <p:nvSpPr>
          <p:cNvPr id="20" name="ZoneTexte 19">
            <a:extLst>
              <a:ext uri="{FF2B5EF4-FFF2-40B4-BE49-F238E27FC236}">
                <a16:creationId xmlns:a16="http://schemas.microsoft.com/office/drawing/2014/main" id="{F327DF45-BAE8-706B-2ED0-E032C51D5A0D}"/>
              </a:ext>
            </a:extLst>
          </p:cNvPr>
          <p:cNvSpPr txBox="1"/>
          <p:nvPr userDrawn="1"/>
        </p:nvSpPr>
        <p:spPr>
          <a:xfrm>
            <a:off x="785117" y="6121964"/>
            <a:ext cx="4347665" cy="246221"/>
          </a:xfrm>
          <a:prstGeom prst="rect">
            <a:avLst/>
          </a:prstGeom>
          <a:noFill/>
        </p:spPr>
        <p:txBody>
          <a:bodyPr wrap="none" rtlCol="0">
            <a:spAutoFit/>
          </a:bodyPr>
          <a:lstStyle/>
          <a:p>
            <a:r>
              <a:rPr lang="fr-CA" sz="1000">
                <a:solidFill>
                  <a:schemeClr val="bg1"/>
                </a:solidFill>
              </a:rPr>
              <a:t>© Tous droits réservés 2024 École nationale d’administration publique </a:t>
            </a:r>
          </a:p>
        </p:txBody>
      </p:sp>
      <p:sp>
        <p:nvSpPr>
          <p:cNvPr id="3" name="Sous-titre 2">
            <a:extLst>
              <a:ext uri="{FF2B5EF4-FFF2-40B4-BE49-F238E27FC236}">
                <a16:creationId xmlns:a16="http://schemas.microsoft.com/office/drawing/2014/main" id="{25D33816-9B3A-91AE-1013-43E87627C5D4}"/>
              </a:ext>
            </a:extLst>
          </p:cNvPr>
          <p:cNvSpPr>
            <a:spLocks noGrp="1"/>
          </p:cNvSpPr>
          <p:nvPr>
            <p:ph type="subTitle" idx="1" hasCustomPrompt="1"/>
          </p:nvPr>
        </p:nvSpPr>
        <p:spPr>
          <a:xfrm>
            <a:off x="785118" y="1590090"/>
            <a:ext cx="6730108" cy="674457"/>
          </a:xfrm>
        </p:spPr>
        <p:txBody>
          <a:bodyPr anchor="b"/>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surtitre</a:t>
            </a:r>
            <a:endParaRPr lang="fr-CA"/>
          </a:p>
        </p:txBody>
      </p:sp>
      <p:sp>
        <p:nvSpPr>
          <p:cNvPr id="2" name="Titre 1">
            <a:extLst>
              <a:ext uri="{FF2B5EF4-FFF2-40B4-BE49-F238E27FC236}">
                <a16:creationId xmlns:a16="http://schemas.microsoft.com/office/drawing/2014/main" id="{B3E94534-99B5-2186-8CF4-8824C52C4F86}"/>
              </a:ext>
            </a:extLst>
          </p:cNvPr>
          <p:cNvSpPr>
            <a:spLocks noGrp="1"/>
          </p:cNvSpPr>
          <p:nvPr>
            <p:ph type="ctrTitle"/>
          </p:nvPr>
        </p:nvSpPr>
        <p:spPr>
          <a:xfrm>
            <a:off x="785117" y="2299227"/>
            <a:ext cx="9789477" cy="1646621"/>
          </a:xfrm>
        </p:spPr>
        <p:txBody>
          <a:bodyPr anchor="b">
            <a:normAutofit/>
          </a:bodyPr>
          <a:lstStyle>
            <a:lvl1pPr algn="l">
              <a:defRPr sz="3600" u="sng" cap="all" baseline="0">
                <a:solidFill>
                  <a:schemeClr val="accent2"/>
                </a:solidFill>
              </a:defRPr>
            </a:lvl1pPr>
          </a:lstStyle>
          <a:p>
            <a:r>
              <a:rPr lang="fr-FR"/>
              <a:t>Modifiez le style du titre</a:t>
            </a:r>
            <a:endParaRPr lang="fr-CA"/>
          </a:p>
        </p:txBody>
      </p:sp>
    </p:spTree>
    <p:extLst>
      <p:ext uri="{BB962C8B-B14F-4D97-AF65-F5344CB8AC3E}">
        <p14:creationId xmlns:p14="http://schemas.microsoft.com/office/powerpoint/2010/main" val="1362114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re gauche">
    <p:spTree>
      <p:nvGrpSpPr>
        <p:cNvPr id="1" name=""/>
        <p:cNvGrpSpPr/>
        <p:nvPr/>
      </p:nvGrpSpPr>
      <p:grpSpPr>
        <a:xfrm>
          <a:off x="0" y="0"/>
          <a:ext cx="0" cy="0"/>
          <a:chOff x="0" y="0"/>
          <a:chExt cx="0" cy="0"/>
        </a:xfrm>
      </p:grpSpPr>
      <p:sp>
        <p:nvSpPr>
          <p:cNvPr id="10" name="Titre 1">
            <a:extLst>
              <a:ext uri="{FF2B5EF4-FFF2-40B4-BE49-F238E27FC236}">
                <a16:creationId xmlns:a16="http://schemas.microsoft.com/office/drawing/2014/main" id="{AE428F46-EB87-D5F1-CDE1-B15552A869FE}"/>
              </a:ext>
            </a:extLst>
          </p:cNvPr>
          <p:cNvSpPr>
            <a:spLocks noGrp="1"/>
          </p:cNvSpPr>
          <p:nvPr>
            <p:ph type="title"/>
          </p:nvPr>
        </p:nvSpPr>
        <p:spPr>
          <a:xfrm>
            <a:off x="609601" y="1466850"/>
            <a:ext cx="3783495" cy="3924300"/>
          </a:xfrm>
        </p:spPr>
        <p:txBody>
          <a:bodyPr anchor="ctr">
            <a:normAutofit/>
          </a:bodyPr>
          <a:lstStyle>
            <a:lvl1pPr>
              <a:defRPr sz="2800" cap="all" baseline="0">
                <a:solidFill>
                  <a:schemeClr val="bg1"/>
                </a:solidFill>
              </a:defRPr>
            </a:lvl1pPr>
          </a:lstStyle>
          <a:p>
            <a:r>
              <a:rPr lang="fr-FR"/>
              <a:t>Modifiez le style du titre</a:t>
            </a:r>
            <a:endParaRPr lang="fr-CA"/>
          </a:p>
        </p:txBody>
      </p:sp>
      <p:sp>
        <p:nvSpPr>
          <p:cNvPr id="11" name="Espace réservé du contenu 3">
            <a:extLst>
              <a:ext uri="{FF2B5EF4-FFF2-40B4-BE49-F238E27FC236}">
                <a16:creationId xmlns:a16="http://schemas.microsoft.com/office/drawing/2014/main" id="{DB2064CC-7AC4-226B-FD05-2BC5F8D45485}"/>
              </a:ext>
            </a:extLst>
          </p:cNvPr>
          <p:cNvSpPr>
            <a:spLocks noGrp="1"/>
          </p:cNvSpPr>
          <p:nvPr>
            <p:ph sz="half" idx="10"/>
          </p:nvPr>
        </p:nvSpPr>
        <p:spPr>
          <a:xfrm>
            <a:off x="5673970" y="613889"/>
            <a:ext cx="5908429" cy="556307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3" name="ZoneTexte 12">
            <a:extLst>
              <a:ext uri="{FF2B5EF4-FFF2-40B4-BE49-F238E27FC236}">
                <a16:creationId xmlns:a16="http://schemas.microsoft.com/office/drawing/2014/main" id="{A8924FE5-B189-C97A-1592-EBC8C4F606F7}"/>
              </a:ext>
            </a:extLst>
          </p:cNvPr>
          <p:cNvSpPr txBox="1"/>
          <p:nvPr userDrawn="1"/>
        </p:nvSpPr>
        <p:spPr>
          <a:xfrm>
            <a:off x="10674626" y="6348204"/>
            <a:ext cx="994183" cy="338554"/>
          </a:xfrm>
          <a:prstGeom prst="rect">
            <a:avLst/>
          </a:prstGeom>
          <a:noFill/>
        </p:spPr>
        <p:txBody>
          <a:bodyPr wrap="none" rtlCol="0">
            <a:spAutoFit/>
          </a:bodyPr>
          <a:lstStyle/>
          <a:p>
            <a:pPr algn="r"/>
            <a:r>
              <a:rPr lang="fr-CA" sz="1600">
                <a:latin typeface="Manrope ExtraBold" pitchFamily="2" charset="0"/>
              </a:rPr>
              <a:t>enap.ca</a:t>
            </a:r>
          </a:p>
        </p:txBody>
      </p:sp>
    </p:spTree>
    <p:extLst>
      <p:ext uri="{BB962C8B-B14F-4D97-AF65-F5344CB8AC3E}">
        <p14:creationId xmlns:p14="http://schemas.microsoft.com/office/powerpoint/2010/main" val="2784828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droite">
    <p:spTree>
      <p:nvGrpSpPr>
        <p:cNvPr id="1" name=""/>
        <p:cNvGrpSpPr/>
        <p:nvPr/>
      </p:nvGrpSpPr>
      <p:grpSpPr>
        <a:xfrm>
          <a:off x="0" y="0"/>
          <a:ext cx="0" cy="0"/>
          <a:chOff x="0" y="0"/>
          <a:chExt cx="0" cy="0"/>
        </a:xfrm>
      </p:grpSpPr>
      <p:sp>
        <p:nvSpPr>
          <p:cNvPr id="10" name="Titre 1">
            <a:extLst>
              <a:ext uri="{FF2B5EF4-FFF2-40B4-BE49-F238E27FC236}">
                <a16:creationId xmlns:a16="http://schemas.microsoft.com/office/drawing/2014/main" id="{AE428F46-EB87-D5F1-CDE1-B15552A869FE}"/>
              </a:ext>
            </a:extLst>
          </p:cNvPr>
          <p:cNvSpPr>
            <a:spLocks noGrp="1"/>
          </p:cNvSpPr>
          <p:nvPr>
            <p:ph type="title"/>
          </p:nvPr>
        </p:nvSpPr>
        <p:spPr>
          <a:xfrm>
            <a:off x="7798799" y="1466850"/>
            <a:ext cx="3783600" cy="3924300"/>
          </a:xfrm>
        </p:spPr>
        <p:txBody>
          <a:bodyPr anchor="ctr">
            <a:normAutofit/>
          </a:bodyPr>
          <a:lstStyle>
            <a:lvl1pPr>
              <a:defRPr sz="2800" cap="all" baseline="0">
                <a:solidFill>
                  <a:schemeClr val="tx1"/>
                </a:solidFill>
              </a:defRPr>
            </a:lvl1pPr>
          </a:lstStyle>
          <a:p>
            <a:r>
              <a:rPr lang="fr-FR"/>
              <a:t>Modifiez le style du titre</a:t>
            </a:r>
            <a:endParaRPr lang="fr-CA"/>
          </a:p>
        </p:txBody>
      </p:sp>
      <p:sp>
        <p:nvSpPr>
          <p:cNvPr id="11" name="Espace réservé du contenu 3">
            <a:extLst>
              <a:ext uri="{FF2B5EF4-FFF2-40B4-BE49-F238E27FC236}">
                <a16:creationId xmlns:a16="http://schemas.microsoft.com/office/drawing/2014/main" id="{DB2064CC-7AC4-226B-FD05-2BC5F8D45485}"/>
              </a:ext>
            </a:extLst>
          </p:cNvPr>
          <p:cNvSpPr>
            <a:spLocks noGrp="1"/>
          </p:cNvSpPr>
          <p:nvPr>
            <p:ph sz="half" idx="10"/>
          </p:nvPr>
        </p:nvSpPr>
        <p:spPr>
          <a:xfrm>
            <a:off x="609601" y="613889"/>
            <a:ext cx="5908428" cy="556307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ZoneTexte 3">
            <a:extLst>
              <a:ext uri="{FF2B5EF4-FFF2-40B4-BE49-F238E27FC236}">
                <a16:creationId xmlns:a16="http://schemas.microsoft.com/office/drawing/2014/main" id="{C0E8EA47-6E5B-26D0-6C51-DE41EEF3C5F0}"/>
              </a:ext>
            </a:extLst>
          </p:cNvPr>
          <p:cNvSpPr txBox="1"/>
          <p:nvPr userDrawn="1"/>
        </p:nvSpPr>
        <p:spPr>
          <a:xfrm>
            <a:off x="523191" y="6348204"/>
            <a:ext cx="994183" cy="338554"/>
          </a:xfrm>
          <a:prstGeom prst="rect">
            <a:avLst/>
          </a:prstGeom>
          <a:noFill/>
        </p:spPr>
        <p:txBody>
          <a:bodyPr wrap="none" rtlCol="0">
            <a:spAutoFit/>
          </a:bodyPr>
          <a:lstStyle/>
          <a:p>
            <a:pPr algn="r"/>
            <a:r>
              <a:rPr lang="fr-CA" sz="1600">
                <a:latin typeface="Manrope ExtraBold" pitchFamily="2" charset="0"/>
              </a:rPr>
              <a:t>enap.ca</a:t>
            </a:r>
          </a:p>
        </p:txBody>
      </p:sp>
    </p:spTree>
    <p:extLst>
      <p:ext uri="{BB962C8B-B14F-4D97-AF65-F5344CB8AC3E}">
        <p14:creationId xmlns:p14="http://schemas.microsoft.com/office/powerpoint/2010/main" val="12066451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u et A gauche">
    <p:spTree>
      <p:nvGrpSpPr>
        <p:cNvPr id="1" name=""/>
        <p:cNvGrpSpPr/>
        <p:nvPr/>
      </p:nvGrpSpPr>
      <p:grpSpPr>
        <a:xfrm>
          <a:off x="0" y="0"/>
          <a:ext cx="0" cy="0"/>
          <a:chOff x="0" y="0"/>
          <a:chExt cx="0" cy="0"/>
        </a:xfrm>
      </p:grpSpPr>
      <p:sp>
        <p:nvSpPr>
          <p:cNvPr id="6" name="Espace réservé du contenu 2">
            <a:extLst>
              <a:ext uri="{FF2B5EF4-FFF2-40B4-BE49-F238E27FC236}">
                <a16:creationId xmlns:a16="http://schemas.microsoft.com/office/drawing/2014/main" id="{C980EA35-2BDE-2B3C-B835-A18325A6AE33}"/>
              </a:ext>
            </a:extLst>
          </p:cNvPr>
          <p:cNvSpPr>
            <a:spLocks noGrp="1"/>
          </p:cNvSpPr>
          <p:nvPr>
            <p:ph sz="half" idx="1"/>
          </p:nvPr>
        </p:nvSpPr>
        <p:spPr>
          <a:xfrm>
            <a:off x="5461912" y="1676400"/>
            <a:ext cx="6116400" cy="45005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8" name="Titre 1">
            <a:extLst>
              <a:ext uri="{FF2B5EF4-FFF2-40B4-BE49-F238E27FC236}">
                <a16:creationId xmlns:a16="http://schemas.microsoft.com/office/drawing/2014/main" id="{77192AC6-B9B1-D93B-F60B-227D6526C131}"/>
              </a:ext>
            </a:extLst>
          </p:cNvPr>
          <p:cNvSpPr>
            <a:spLocks noGrp="1"/>
          </p:cNvSpPr>
          <p:nvPr>
            <p:ph type="title"/>
          </p:nvPr>
        </p:nvSpPr>
        <p:spPr>
          <a:xfrm>
            <a:off x="5461912" y="613888"/>
            <a:ext cx="6116400" cy="900588"/>
          </a:xfrm>
        </p:spPr>
        <p:txBody>
          <a:bodyPr anchor="t">
            <a:normAutofit/>
          </a:bodyPr>
          <a:lstStyle>
            <a:lvl1pPr>
              <a:defRPr sz="2800" cap="all" baseline="0"/>
            </a:lvl1pPr>
          </a:lstStyle>
          <a:p>
            <a:r>
              <a:rPr lang="fr-FR"/>
              <a:t>Modifiez le style du titre</a:t>
            </a:r>
            <a:endParaRPr lang="fr-CA"/>
          </a:p>
        </p:txBody>
      </p:sp>
      <p:sp>
        <p:nvSpPr>
          <p:cNvPr id="3" name="ZoneTexte 2">
            <a:extLst>
              <a:ext uri="{FF2B5EF4-FFF2-40B4-BE49-F238E27FC236}">
                <a16:creationId xmlns:a16="http://schemas.microsoft.com/office/drawing/2014/main" id="{043CDF7A-E80D-F8BC-10C9-7937224DA786}"/>
              </a:ext>
            </a:extLst>
          </p:cNvPr>
          <p:cNvSpPr txBox="1"/>
          <p:nvPr userDrawn="1"/>
        </p:nvSpPr>
        <p:spPr>
          <a:xfrm>
            <a:off x="10674626" y="6348204"/>
            <a:ext cx="994183" cy="338554"/>
          </a:xfrm>
          <a:prstGeom prst="rect">
            <a:avLst/>
          </a:prstGeom>
          <a:noFill/>
        </p:spPr>
        <p:txBody>
          <a:bodyPr wrap="none" rtlCol="0">
            <a:spAutoFit/>
          </a:bodyPr>
          <a:lstStyle/>
          <a:p>
            <a:pPr algn="r"/>
            <a:r>
              <a:rPr lang="fr-CA" sz="1600">
                <a:latin typeface="Manrope ExtraBold" pitchFamily="2" charset="0"/>
              </a:rPr>
              <a:t>enap.ca</a:t>
            </a:r>
          </a:p>
        </p:txBody>
      </p:sp>
    </p:spTree>
    <p:extLst>
      <p:ext uri="{BB962C8B-B14F-4D97-AF65-F5344CB8AC3E}">
        <p14:creationId xmlns:p14="http://schemas.microsoft.com/office/powerpoint/2010/main" val="3308132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u et A droite">
    <p:spTree>
      <p:nvGrpSpPr>
        <p:cNvPr id="1" name=""/>
        <p:cNvGrpSpPr/>
        <p:nvPr/>
      </p:nvGrpSpPr>
      <p:grpSpPr>
        <a:xfrm>
          <a:off x="0" y="0"/>
          <a:ext cx="0" cy="0"/>
          <a:chOff x="0" y="0"/>
          <a:chExt cx="0" cy="0"/>
        </a:xfrm>
      </p:grpSpPr>
      <p:sp>
        <p:nvSpPr>
          <p:cNvPr id="6" name="Espace réservé du contenu 2">
            <a:extLst>
              <a:ext uri="{FF2B5EF4-FFF2-40B4-BE49-F238E27FC236}">
                <a16:creationId xmlns:a16="http://schemas.microsoft.com/office/drawing/2014/main" id="{C980EA35-2BDE-2B3C-B835-A18325A6AE33}"/>
              </a:ext>
            </a:extLst>
          </p:cNvPr>
          <p:cNvSpPr>
            <a:spLocks noGrp="1"/>
          </p:cNvSpPr>
          <p:nvPr>
            <p:ph sz="half" idx="1"/>
          </p:nvPr>
        </p:nvSpPr>
        <p:spPr>
          <a:xfrm>
            <a:off x="609600" y="1676400"/>
            <a:ext cx="6115050" cy="45005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8" name="Titre 1">
            <a:extLst>
              <a:ext uri="{FF2B5EF4-FFF2-40B4-BE49-F238E27FC236}">
                <a16:creationId xmlns:a16="http://schemas.microsoft.com/office/drawing/2014/main" id="{77192AC6-B9B1-D93B-F60B-227D6526C131}"/>
              </a:ext>
            </a:extLst>
          </p:cNvPr>
          <p:cNvSpPr>
            <a:spLocks noGrp="1"/>
          </p:cNvSpPr>
          <p:nvPr>
            <p:ph type="title"/>
          </p:nvPr>
        </p:nvSpPr>
        <p:spPr>
          <a:xfrm>
            <a:off x="609600" y="613888"/>
            <a:ext cx="6115050" cy="900588"/>
          </a:xfrm>
        </p:spPr>
        <p:txBody>
          <a:bodyPr anchor="t">
            <a:normAutofit/>
          </a:bodyPr>
          <a:lstStyle>
            <a:lvl1pPr>
              <a:defRPr sz="2800" cap="all" baseline="0"/>
            </a:lvl1pPr>
          </a:lstStyle>
          <a:p>
            <a:r>
              <a:rPr lang="fr-FR"/>
              <a:t>Modifiez le style du titre</a:t>
            </a:r>
            <a:endParaRPr lang="fr-CA"/>
          </a:p>
        </p:txBody>
      </p:sp>
      <p:sp>
        <p:nvSpPr>
          <p:cNvPr id="15" name="ZoneTexte 14">
            <a:extLst>
              <a:ext uri="{FF2B5EF4-FFF2-40B4-BE49-F238E27FC236}">
                <a16:creationId xmlns:a16="http://schemas.microsoft.com/office/drawing/2014/main" id="{B2C51C89-9544-D99C-A765-10E11625B51C}"/>
              </a:ext>
            </a:extLst>
          </p:cNvPr>
          <p:cNvSpPr txBox="1"/>
          <p:nvPr userDrawn="1"/>
        </p:nvSpPr>
        <p:spPr>
          <a:xfrm>
            <a:off x="523191" y="6348204"/>
            <a:ext cx="994183" cy="338554"/>
          </a:xfrm>
          <a:prstGeom prst="rect">
            <a:avLst/>
          </a:prstGeom>
          <a:noFill/>
        </p:spPr>
        <p:txBody>
          <a:bodyPr wrap="none" rtlCol="0">
            <a:spAutoFit/>
          </a:bodyPr>
          <a:lstStyle/>
          <a:p>
            <a:pPr algn="r"/>
            <a:r>
              <a:rPr lang="fr-CA" sz="1600">
                <a:latin typeface="Manrope ExtraBold" pitchFamily="2" charset="0"/>
              </a:rPr>
              <a:t>enap.ca</a:t>
            </a:r>
          </a:p>
        </p:txBody>
      </p:sp>
    </p:spTree>
    <p:extLst>
      <p:ext uri="{BB962C8B-B14F-4D97-AF65-F5344CB8AC3E}">
        <p14:creationId xmlns:p14="http://schemas.microsoft.com/office/powerpoint/2010/main" val="10603567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u et image gauche">
    <p:spTree>
      <p:nvGrpSpPr>
        <p:cNvPr id="1" name=""/>
        <p:cNvGrpSpPr/>
        <p:nvPr/>
      </p:nvGrpSpPr>
      <p:grpSpPr>
        <a:xfrm>
          <a:off x="0" y="0"/>
          <a:ext cx="0" cy="0"/>
          <a:chOff x="0" y="0"/>
          <a:chExt cx="0" cy="0"/>
        </a:xfrm>
      </p:grpSpPr>
      <p:sp>
        <p:nvSpPr>
          <p:cNvPr id="6" name="Espace réservé du contenu 2">
            <a:extLst>
              <a:ext uri="{FF2B5EF4-FFF2-40B4-BE49-F238E27FC236}">
                <a16:creationId xmlns:a16="http://schemas.microsoft.com/office/drawing/2014/main" id="{C980EA35-2BDE-2B3C-B835-A18325A6AE33}"/>
              </a:ext>
            </a:extLst>
          </p:cNvPr>
          <p:cNvSpPr>
            <a:spLocks noGrp="1"/>
          </p:cNvSpPr>
          <p:nvPr>
            <p:ph sz="half" idx="1"/>
          </p:nvPr>
        </p:nvSpPr>
        <p:spPr>
          <a:xfrm>
            <a:off x="5461912" y="1676400"/>
            <a:ext cx="6116400" cy="45005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8" name="Titre 1">
            <a:extLst>
              <a:ext uri="{FF2B5EF4-FFF2-40B4-BE49-F238E27FC236}">
                <a16:creationId xmlns:a16="http://schemas.microsoft.com/office/drawing/2014/main" id="{77192AC6-B9B1-D93B-F60B-227D6526C131}"/>
              </a:ext>
            </a:extLst>
          </p:cNvPr>
          <p:cNvSpPr>
            <a:spLocks noGrp="1"/>
          </p:cNvSpPr>
          <p:nvPr>
            <p:ph type="title"/>
          </p:nvPr>
        </p:nvSpPr>
        <p:spPr>
          <a:xfrm>
            <a:off x="5461912" y="613888"/>
            <a:ext cx="6116400" cy="900588"/>
          </a:xfrm>
        </p:spPr>
        <p:txBody>
          <a:bodyPr anchor="t">
            <a:normAutofit/>
          </a:bodyPr>
          <a:lstStyle>
            <a:lvl1pPr>
              <a:defRPr sz="2800" cap="all" baseline="0"/>
            </a:lvl1pPr>
          </a:lstStyle>
          <a:p>
            <a:r>
              <a:rPr lang="fr-FR"/>
              <a:t>Modifiez le style du titre</a:t>
            </a:r>
            <a:endParaRPr lang="fr-CA"/>
          </a:p>
        </p:txBody>
      </p:sp>
      <p:sp>
        <p:nvSpPr>
          <p:cNvPr id="13" name="Espace réservé pour une image  12">
            <a:extLst>
              <a:ext uri="{FF2B5EF4-FFF2-40B4-BE49-F238E27FC236}">
                <a16:creationId xmlns:a16="http://schemas.microsoft.com/office/drawing/2014/main" id="{AC645271-F4B6-6310-40B8-6D2B39E39978}"/>
              </a:ext>
            </a:extLst>
          </p:cNvPr>
          <p:cNvSpPr>
            <a:spLocks noGrp="1"/>
          </p:cNvSpPr>
          <p:nvPr>
            <p:ph type="pic" sz="quarter" idx="10"/>
          </p:nvPr>
        </p:nvSpPr>
        <p:spPr>
          <a:xfrm>
            <a:off x="0" y="0"/>
            <a:ext cx="4848225" cy="6858000"/>
          </a:xfrm>
        </p:spPr>
        <p:txBody>
          <a:bodyPr/>
          <a:lstStyle/>
          <a:p>
            <a:endParaRPr lang="fr-CA"/>
          </a:p>
        </p:txBody>
      </p:sp>
      <p:sp>
        <p:nvSpPr>
          <p:cNvPr id="3" name="ZoneTexte 2">
            <a:extLst>
              <a:ext uri="{FF2B5EF4-FFF2-40B4-BE49-F238E27FC236}">
                <a16:creationId xmlns:a16="http://schemas.microsoft.com/office/drawing/2014/main" id="{043CDF7A-E80D-F8BC-10C9-7937224DA786}"/>
              </a:ext>
            </a:extLst>
          </p:cNvPr>
          <p:cNvSpPr txBox="1"/>
          <p:nvPr userDrawn="1"/>
        </p:nvSpPr>
        <p:spPr>
          <a:xfrm>
            <a:off x="10674626" y="6348204"/>
            <a:ext cx="994183" cy="338554"/>
          </a:xfrm>
          <a:prstGeom prst="rect">
            <a:avLst/>
          </a:prstGeom>
          <a:noFill/>
        </p:spPr>
        <p:txBody>
          <a:bodyPr wrap="none" rtlCol="0">
            <a:spAutoFit/>
          </a:bodyPr>
          <a:lstStyle/>
          <a:p>
            <a:pPr algn="r"/>
            <a:r>
              <a:rPr lang="fr-CA" sz="1600">
                <a:latin typeface="Manrope ExtraBold" pitchFamily="2" charset="0"/>
              </a:rPr>
              <a:t>enap.ca</a:t>
            </a:r>
          </a:p>
        </p:txBody>
      </p:sp>
    </p:spTree>
    <p:extLst>
      <p:ext uri="{BB962C8B-B14F-4D97-AF65-F5344CB8AC3E}">
        <p14:creationId xmlns:p14="http://schemas.microsoft.com/office/powerpoint/2010/main" val="27088223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u et image droite">
    <p:spTree>
      <p:nvGrpSpPr>
        <p:cNvPr id="1" name=""/>
        <p:cNvGrpSpPr/>
        <p:nvPr/>
      </p:nvGrpSpPr>
      <p:grpSpPr>
        <a:xfrm>
          <a:off x="0" y="0"/>
          <a:ext cx="0" cy="0"/>
          <a:chOff x="0" y="0"/>
          <a:chExt cx="0" cy="0"/>
        </a:xfrm>
      </p:grpSpPr>
      <p:sp>
        <p:nvSpPr>
          <p:cNvPr id="6" name="Espace réservé du contenu 2">
            <a:extLst>
              <a:ext uri="{FF2B5EF4-FFF2-40B4-BE49-F238E27FC236}">
                <a16:creationId xmlns:a16="http://schemas.microsoft.com/office/drawing/2014/main" id="{C980EA35-2BDE-2B3C-B835-A18325A6AE33}"/>
              </a:ext>
            </a:extLst>
          </p:cNvPr>
          <p:cNvSpPr>
            <a:spLocks noGrp="1"/>
          </p:cNvSpPr>
          <p:nvPr>
            <p:ph sz="half" idx="1"/>
          </p:nvPr>
        </p:nvSpPr>
        <p:spPr>
          <a:xfrm>
            <a:off x="609600" y="1676400"/>
            <a:ext cx="6115050" cy="45005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8" name="Titre 1">
            <a:extLst>
              <a:ext uri="{FF2B5EF4-FFF2-40B4-BE49-F238E27FC236}">
                <a16:creationId xmlns:a16="http://schemas.microsoft.com/office/drawing/2014/main" id="{77192AC6-B9B1-D93B-F60B-227D6526C131}"/>
              </a:ext>
            </a:extLst>
          </p:cNvPr>
          <p:cNvSpPr>
            <a:spLocks noGrp="1"/>
          </p:cNvSpPr>
          <p:nvPr>
            <p:ph type="title"/>
          </p:nvPr>
        </p:nvSpPr>
        <p:spPr>
          <a:xfrm>
            <a:off x="609600" y="613888"/>
            <a:ext cx="6115050" cy="900588"/>
          </a:xfrm>
        </p:spPr>
        <p:txBody>
          <a:bodyPr anchor="t">
            <a:normAutofit/>
          </a:bodyPr>
          <a:lstStyle>
            <a:lvl1pPr>
              <a:defRPr sz="2800" cap="all" baseline="0"/>
            </a:lvl1pPr>
          </a:lstStyle>
          <a:p>
            <a:r>
              <a:rPr lang="fr-FR"/>
              <a:t>Modifiez le style du titre</a:t>
            </a:r>
            <a:endParaRPr lang="fr-CA"/>
          </a:p>
        </p:txBody>
      </p:sp>
      <p:sp>
        <p:nvSpPr>
          <p:cNvPr id="13" name="Espace réservé pour une image  12">
            <a:extLst>
              <a:ext uri="{FF2B5EF4-FFF2-40B4-BE49-F238E27FC236}">
                <a16:creationId xmlns:a16="http://schemas.microsoft.com/office/drawing/2014/main" id="{AC645271-F4B6-6310-40B8-6D2B39E39978}"/>
              </a:ext>
            </a:extLst>
          </p:cNvPr>
          <p:cNvSpPr>
            <a:spLocks noGrp="1"/>
          </p:cNvSpPr>
          <p:nvPr>
            <p:ph type="pic" sz="quarter" idx="10"/>
          </p:nvPr>
        </p:nvSpPr>
        <p:spPr>
          <a:xfrm>
            <a:off x="7343775" y="0"/>
            <a:ext cx="4848225" cy="6858000"/>
          </a:xfrm>
        </p:spPr>
        <p:txBody>
          <a:bodyPr/>
          <a:lstStyle/>
          <a:p>
            <a:endParaRPr lang="fr-CA"/>
          </a:p>
        </p:txBody>
      </p:sp>
      <p:sp>
        <p:nvSpPr>
          <p:cNvPr id="15" name="ZoneTexte 14">
            <a:extLst>
              <a:ext uri="{FF2B5EF4-FFF2-40B4-BE49-F238E27FC236}">
                <a16:creationId xmlns:a16="http://schemas.microsoft.com/office/drawing/2014/main" id="{B2C51C89-9544-D99C-A765-10E11625B51C}"/>
              </a:ext>
            </a:extLst>
          </p:cNvPr>
          <p:cNvSpPr txBox="1"/>
          <p:nvPr userDrawn="1"/>
        </p:nvSpPr>
        <p:spPr>
          <a:xfrm>
            <a:off x="523191" y="6348204"/>
            <a:ext cx="994183" cy="338554"/>
          </a:xfrm>
          <a:prstGeom prst="rect">
            <a:avLst/>
          </a:prstGeom>
          <a:noFill/>
        </p:spPr>
        <p:txBody>
          <a:bodyPr wrap="none" rtlCol="0">
            <a:spAutoFit/>
          </a:bodyPr>
          <a:lstStyle/>
          <a:p>
            <a:pPr algn="r"/>
            <a:r>
              <a:rPr lang="fr-CA" sz="1600">
                <a:latin typeface="Manrope ExtraBold" pitchFamily="2" charset="0"/>
              </a:rPr>
              <a:t>enap.ca</a:t>
            </a:r>
          </a:p>
        </p:txBody>
      </p:sp>
    </p:spTree>
    <p:extLst>
      <p:ext uri="{BB962C8B-B14F-4D97-AF65-F5344CB8AC3E}">
        <p14:creationId xmlns:p14="http://schemas.microsoft.com/office/powerpoint/2010/main" val="20502001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contenus et image droi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9B7E9B-B4EE-3270-B5D0-31D99CBC14A2}"/>
              </a:ext>
            </a:extLst>
          </p:cNvPr>
          <p:cNvSpPr>
            <a:spLocks noGrp="1"/>
          </p:cNvSpPr>
          <p:nvPr>
            <p:ph type="title"/>
          </p:nvPr>
        </p:nvSpPr>
        <p:spPr>
          <a:xfrm>
            <a:off x="4568574" y="613888"/>
            <a:ext cx="7013825" cy="900588"/>
          </a:xfrm>
        </p:spPr>
        <p:txBody>
          <a:bodyPr anchor="t">
            <a:normAutofit/>
          </a:bodyPr>
          <a:lstStyle>
            <a:lvl1pPr>
              <a:defRPr sz="2800" cap="all" baseline="0"/>
            </a:lvl1pPr>
          </a:lstStyle>
          <a:p>
            <a:r>
              <a:rPr lang="fr-FR"/>
              <a:t>Modifiez le style du titre</a:t>
            </a:r>
            <a:endParaRPr lang="fr-CA"/>
          </a:p>
        </p:txBody>
      </p:sp>
      <p:sp>
        <p:nvSpPr>
          <p:cNvPr id="3" name="Espace réservé du contenu 2">
            <a:extLst>
              <a:ext uri="{FF2B5EF4-FFF2-40B4-BE49-F238E27FC236}">
                <a16:creationId xmlns:a16="http://schemas.microsoft.com/office/drawing/2014/main" id="{09533E45-25C4-186C-A12A-2D0085DA2C4A}"/>
              </a:ext>
            </a:extLst>
          </p:cNvPr>
          <p:cNvSpPr>
            <a:spLocks noGrp="1"/>
          </p:cNvSpPr>
          <p:nvPr>
            <p:ph idx="1"/>
          </p:nvPr>
        </p:nvSpPr>
        <p:spPr>
          <a:xfrm>
            <a:off x="4568574" y="1676400"/>
            <a:ext cx="7013825" cy="1529137"/>
          </a:xfrm>
          <a:noFill/>
        </p:spPr>
        <p:txBody>
          <a:bodyPr>
            <a:normAutofit/>
          </a:bodyPr>
          <a:lstStyle>
            <a:lvl1pPr>
              <a:defRPr sz="2000"/>
            </a:lvl1pPr>
            <a:lvl2pPr>
              <a:defRPr sz="1800"/>
            </a:lvl2pPr>
            <a:lvl3pPr>
              <a:defRPr sz="1600"/>
            </a:lvl3pPr>
            <a:lvl4pPr>
              <a:defRPr sz="1400"/>
            </a:lvl4pPr>
            <a:lvl5pPr>
              <a:defRPr sz="1400"/>
            </a:lvl5pPr>
          </a:lstStyle>
          <a:p>
            <a:pPr lvl="0"/>
            <a:r>
              <a:rPr lang="fr-FR"/>
              <a:t>Cliquez pour modifier les styles du texte du masque</a:t>
            </a:r>
          </a:p>
          <a:p>
            <a:pPr lvl="1"/>
            <a:r>
              <a:rPr lang="fr-FR"/>
              <a:t>Deuxième niveau</a:t>
            </a:r>
          </a:p>
          <a:p>
            <a:pPr lvl="2"/>
            <a:r>
              <a:rPr lang="fr-FR"/>
              <a:t>Troisième niveau</a:t>
            </a:r>
          </a:p>
        </p:txBody>
      </p:sp>
      <p:sp>
        <p:nvSpPr>
          <p:cNvPr id="4" name="Espace réservé pour une image  12">
            <a:extLst>
              <a:ext uri="{FF2B5EF4-FFF2-40B4-BE49-F238E27FC236}">
                <a16:creationId xmlns:a16="http://schemas.microsoft.com/office/drawing/2014/main" id="{4C1699C6-3F98-9DFF-FE58-C95AB950F4E1}"/>
              </a:ext>
            </a:extLst>
          </p:cNvPr>
          <p:cNvSpPr>
            <a:spLocks noGrp="1" noChangeAspect="1"/>
          </p:cNvSpPr>
          <p:nvPr>
            <p:ph type="pic" sz="quarter" idx="10"/>
          </p:nvPr>
        </p:nvSpPr>
        <p:spPr>
          <a:xfrm>
            <a:off x="616870" y="613888"/>
            <a:ext cx="3785778" cy="5563075"/>
          </a:xfrm>
          <a:custGeom>
            <a:avLst/>
            <a:gdLst>
              <a:gd name="connsiteX0" fmla="*/ 0 w 3790122"/>
              <a:gd name="connsiteY0" fmla="*/ 0 h 5563075"/>
              <a:gd name="connsiteX1" fmla="*/ 2809466 w 3790122"/>
              <a:gd name="connsiteY1" fmla="*/ 0 h 5563075"/>
              <a:gd name="connsiteX2" fmla="*/ 2809466 w 3790122"/>
              <a:gd name="connsiteY2" fmla="*/ 3856876 h 5563075"/>
              <a:gd name="connsiteX3" fmla="*/ 3790122 w 3790122"/>
              <a:gd name="connsiteY3" fmla="*/ 3856876 h 5563075"/>
              <a:gd name="connsiteX4" fmla="*/ 3790122 w 3790122"/>
              <a:gd name="connsiteY4" fmla="*/ 5563075 h 5563075"/>
              <a:gd name="connsiteX5" fmla="*/ 0 w 3790122"/>
              <a:gd name="connsiteY5" fmla="*/ 5563075 h 5563075"/>
              <a:gd name="connsiteX6" fmla="*/ 0 w 3790122"/>
              <a:gd name="connsiteY6" fmla="*/ 0 h 5563075"/>
              <a:gd name="connsiteX0" fmla="*/ 0 w 3790122"/>
              <a:gd name="connsiteY0" fmla="*/ 0 h 5563075"/>
              <a:gd name="connsiteX1" fmla="*/ 2809466 w 3790122"/>
              <a:gd name="connsiteY1" fmla="*/ 0 h 5563075"/>
              <a:gd name="connsiteX2" fmla="*/ 2809466 w 3790122"/>
              <a:gd name="connsiteY2" fmla="*/ 3856876 h 5563075"/>
              <a:gd name="connsiteX3" fmla="*/ 3790122 w 3790122"/>
              <a:gd name="connsiteY3" fmla="*/ 3856876 h 5563075"/>
              <a:gd name="connsiteX4" fmla="*/ 2851909 w 3790122"/>
              <a:gd name="connsiteY4" fmla="*/ 5560693 h 5563075"/>
              <a:gd name="connsiteX5" fmla="*/ 0 w 3790122"/>
              <a:gd name="connsiteY5" fmla="*/ 5563075 h 5563075"/>
              <a:gd name="connsiteX6" fmla="*/ 0 w 3790122"/>
              <a:gd name="connsiteY6" fmla="*/ 0 h 5563075"/>
              <a:gd name="connsiteX0" fmla="*/ 0 w 3800066"/>
              <a:gd name="connsiteY0" fmla="*/ 0 h 5563075"/>
              <a:gd name="connsiteX1" fmla="*/ 2809466 w 3800066"/>
              <a:gd name="connsiteY1" fmla="*/ 0 h 5563075"/>
              <a:gd name="connsiteX2" fmla="*/ 3800066 w 3800066"/>
              <a:gd name="connsiteY2" fmla="*/ 2711495 h 5563075"/>
              <a:gd name="connsiteX3" fmla="*/ 3790122 w 3800066"/>
              <a:gd name="connsiteY3" fmla="*/ 3856876 h 5563075"/>
              <a:gd name="connsiteX4" fmla="*/ 2851909 w 3800066"/>
              <a:gd name="connsiteY4" fmla="*/ 5560693 h 5563075"/>
              <a:gd name="connsiteX5" fmla="*/ 0 w 3800066"/>
              <a:gd name="connsiteY5" fmla="*/ 5563075 h 5563075"/>
              <a:gd name="connsiteX6" fmla="*/ 0 w 3800066"/>
              <a:gd name="connsiteY6" fmla="*/ 0 h 5563075"/>
              <a:gd name="connsiteX0" fmla="*/ 0 w 3800066"/>
              <a:gd name="connsiteY0" fmla="*/ 0 h 5563075"/>
              <a:gd name="connsiteX1" fmla="*/ 2809466 w 3800066"/>
              <a:gd name="connsiteY1" fmla="*/ 0 h 5563075"/>
              <a:gd name="connsiteX2" fmla="*/ 3800066 w 3800066"/>
              <a:gd name="connsiteY2" fmla="*/ 2711495 h 5563075"/>
              <a:gd name="connsiteX3" fmla="*/ 2851909 w 3800066"/>
              <a:gd name="connsiteY3" fmla="*/ 2606720 h 5563075"/>
              <a:gd name="connsiteX4" fmla="*/ 2851909 w 3800066"/>
              <a:gd name="connsiteY4" fmla="*/ 5560693 h 5563075"/>
              <a:gd name="connsiteX5" fmla="*/ 0 w 3800066"/>
              <a:gd name="connsiteY5" fmla="*/ 5563075 h 5563075"/>
              <a:gd name="connsiteX6" fmla="*/ 0 w 3800066"/>
              <a:gd name="connsiteY6" fmla="*/ 0 h 5563075"/>
              <a:gd name="connsiteX0" fmla="*/ 0 w 3800066"/>
              <a:gd name="connsiteY0" fmla="*/ 0 h 5563075"/>
              <a:gd name="connsiteX1" fmla="*/ 2809466 w 3800066"/>
              <a:gd name="connsiteY1" fmla="*/ 0 h 5563075"/>
              <a:gd name="connsiteX2" fmla="*/ 3800066 w 3800066"/>
              <a:gd name="connsiteY2" fmla="*/ 2711495 h 5563075"/>
              <a:gd name="connsiteX3" fmla="*/ 2851909 w 3800066"/>
              <a:gd name="connsiteY3" fmla="*/ 2606720 h 5563075"/>
              <a:gd name="connsiteX4" fmla="*/ 2851909 w 3800066"/>
              <a:gd name="connsiteY4" fmla="*/ 5560693 h 5563075"/>
              <a:gd name="connsiteX5" fmla="*/ 0 w 3800066"/>
              <a:gd name="connsiteY5" fmla="*/ 5563075 h 5563075"/>
              <a:gd name="connsiteX6" fmla="*/ 0 w 3800066"/>
              <a:gd name="connsiteY6" fmla="*/ 0 h 5563075"/>
              <a:gd name="connsiteX0" fmla="*/ 0 w 3800066"/>
              <a:gd name="connsiteY0" fmla="*/ 0 h 5563075"/>
              <a:gd name="connsiteX1" fmla="*/ 2809466 w 3800066"/>
              <a:gd name="connsiteY1" fmla="*/ 0 h 5563075"/>
              <a:gd name="connsiteX2" fmla="*/ 3800066 w 3800066"/>
              <a:gd name="connsiteY2" fmla="*/ 2711495 h 5563075"/>
              <a:gd name="connsiteX3" fmla="*/ 2851909 w 3800066"/>
              <a:gd name="connsiteY3" fmla="*/ 2606720 h 5563075"/>
              <a:gd name="connsiteX4" fmla="*/ 2851909 w 3800066"/>
              <a:gd name="connsiteY4" fmla="*/ 5560693 h 5563075"/>
              <a:gd name="connsiteX5" fmla="*/ 0 w 3800066"/>
              <a:gd name="connsiteY5" fmla="*/ 5563075 h 5563075"/>
              <a:gd name="connsiteX6" fmla="*/ 0 w 3800066"/>
              <a:gd name="connsiteY6" fmla="*/ 0 h 5563075"/>
              <a:gd name="connsiteX0" fmla="*/ 0 w 3783398"/>
              <a:gd name="connsiteY0" fmla="*/ 0 h 5563075"/>
              <a:gd name="connsiteX1" fmla="*/ 2809466 w 3783398"/>
              <a:gd name="connsiteY1" fmla="*/ 0 h 5563075"/>
              <a:gd name="connsiteX2" fmla="*/ 3783398 w 3783398"/>
              <a:gd name="connsiteY2" fmla="*/ 2601957 h 5563075"/>
              <a:gd name="connsiteX3" fmla="*/ 2851909 w 3783398"/>
              <a:gd name="connsiteY3" fmla="*/ 2606720 h 5563075"/>
              <a:gd name="connsiteX4" fmla="*/ 2851909 w 3783398"/>
              <a:gd name="connsiteY4" fmla="*/ 5560693 h 5563075"/>
              <a:gd name="connsiteX5" fmla="*/ 0 w 3783398"/>
              <a:gd name="connsiteY5" fmla="*/ 5563075 h 5563075"/>
              <a:gd name="connsiteX6" fmla="*/ 0 w 3783398"/>
              <a:gd name="connsiteY6" fmla="*/ 0 h 5563075"/>
              <a:gd name="connsiteX0" fmla="*/ 0 w 3785779"/>
              <a:gd name="connsiteY0" fmla="*/ 0 h 5563075"/>
              <a:gd name="connsiteX1" fmla="*/ 2809466 w 3785779"/>
              <a:gd name="connsiteY1" fmla="*/ 0 h 5563075"/>
              <a:gd name="connsiteX2" fmla="*/ 3785779 w 3785779"/>
              <a:gd name="connsiteY2" fmla="*/ 2609101 h 5563075"/>
              <a:gd name="connsiteX3" fmla="*/ 2851909 w 3785779"/>
              <a:gd name="connsiteY3" fmla="*/ 2606720 h 5563075"/>
              <a:gd name="connsiteX4" fmla="*/ 2851909 w 3785779"/>
              <a:gd name="connsiteY4" fmla="*/ 5560693 h 5563075"/>
              <a:gd name="connsiteX5" fmla="*/ 0 w 3785779"/>
              <a:gd name="connsiteY5" fmla="*/ 5563075 h 5563075"/>
              <a:gd name="connsiteX6" fmla="*/ 0 w 3785779"/>
              <a:gd name="connsiteY6" fmla="*/ 0 h 5563075"/>
              <a:gd name="connsiteX0" fmla="*/ 0 w 3783398"/>
              <a:gd name="connsiteY0" fmla="*/ 0 h 5563075"/>
              <a:gd name="connsiteX1" fmla="*/ 2809466 w 3783398"/>
              <a:gd name="connsiteY1" fmla="*/ 0 h 5563075"/>
              <a:gd name="connsiteX2" fmla="*/ 3783398 w 3783398"/>
              <a:gd name="connsiteY2" fmla="*/ 2601957 h 5563075"/>
              <a:gd name="connsiteX3" fmla="*/ 2851909 w 3783398"/>
              <a:gd name="connsiteY3" fmla="*/ 2606720 h 5563075"/>
              <a:gd name="connsiteX4" fmla="*/ 2851909 w 3783398"/>
              <a:gd name="connsiteY4" fmla="*/ 5560693 h 5563075"/>
              <a:gd name="connsiteX5" fmla="*/ 0 w 3783398"/>
              <a:gd name="connsiteY5" fmla="*/ 5563075 h 5563075"/>
              <a:gd name="connsiteX6" fmla="*/ 0 w 3783398"/>
              <a:gd name="connsiteY6" fmla="*/ 0 h 5563075"/>
              <a:gd name="connsiteX0" fmla="*/ 0 w 3783398"/>
              <a:gd name="connsiteY0" fmla="*/ 0 h 5563075"/>
              <a:gd name="connsiteX1" fmla="*/ 2809466 w 3783398"/>
              <a:gd name="connsiteY1" fmla="*/ 0 h 5563075"/>
              <a:gd name="connsiteX2" fmla="*/ 3783398 w 3783398"/>
              <a:gd name="connsiteY2" fmla="*/ 2604338 h 5563075"/>
              <a:gd name="connsiteX3" fmla="*/ 2851909 w 3783398"/>
              <a:gd name="connsiteY3" fmla="*/ 2606720 h 5563075"/>
              <a:gd name="connsiteX4" fmla="*/ 2851909 w 3783398"/>
              <a:gd name="connsiteY4" fmla="*/ 5560693 h 5563075"/>
              <a:gd name="connsiteX5" fmla="*/ 0 w 3783398"/>
              <a:gd name="connsiteY5" fmla="*/ 5563075 h 5563075"/>
              <a:gd name="connsiteX6" fmla="*/ 0 w 3783398"/>
              <a:gd name="connsiteY6" fmla="*/ 0 h 5563075"/>
              <a:gd name="connsiteX0" fmla="*/ 0 w 3785778"/>
              <a:gd name="connsiteY0" fmla="*/ 0 h 5563075"/>
              <a:gd name="connsiteX1" fmla="*/ 3785778 w 3785778"/>
              <a:gd name="connsiteY1" fmla="*/ 0 h 5563075"/>
              <a:gd name="connsiteX2" fmla="*/ 3783398 w 3785778"/>
              <a:gd name="connsiteY2" fmla="*/ 2604338 h 5563075"/>
              <a:gd name="connsiteX3" fmla="*/ 2851909 w 3785778"/>
              <a:gd name="connsiteY3" fmla="*/ 2606720 h 5563075"/>
              <a:gd name="connsiteX4" fmla="*/ 2851909 w 3785778"/>
              <a:gd name="connsiteY4" fmla="*/ 5560693 h 5563075"/>
              <a:gd name="connsiteX5" fmla="*/ 0 w 3785778"/>
              <a:gd name="connsiteY5" fmla="*/ 5563075 h 5563075"/>
              <a:gd name="connsiteX6" fmla="*/ 0 w 3785778"/>
              <a:gd name="connsiteY6" fmla="*/ 0 h 5563075"/>
              <a:gd name="connsiteX0" fmla="*/ 0 w 3785778"/>
              <a:gd name="connsiteY0" fmla="*/ 0 h 5563075"/>
              <a:gd name="connsiteX1" fmla="*/ 3785778 w 3785778"/>
              <a:gd name="connsiteY1" fmla="*/ 0 h 5563075"/>
              <a:gd name="connsiteX2" fmla="*/ 3783398 w 3785778"/>
              <a:gd name="connsiteY2" fmla="*/ 2604338 h 5563075"/>
              <a:gd name="connsiteX3" fmla="*/ 2849528 w 3785778"/>
              <a:gd name="connsiteY3" fmla="*/ 2599576 h 5563075"/>
              <a:gd name="connsiteX4" fmla="*/ 2851909 w 3785778"/>
              <a:gd name="connsiteY4" fmla="*/ 5560693 h 5563075"/>
              <a:gd name="connsiteX5" fmla="*/ 0 w 3785778"/>
              <a:gd name="connsiteY5" fmla="*/ 5563075 h 5563075"/>
              <a:gd name="connsiteX6" fmla="*/ 0 w 3785778"/>
              <a:gd name="connsiteY6" fmla="*/ 0 h 5563075"/>
              <a:gd name="connsiteX0" fmla="*/ 0 w 3785778"/>
              <a:gd name="connsiteY0" fmla="*/ 0 h 5563075"/>
              <a:gd name="connsiteX1" fmla="*/ 3785778 w 3785778"/>
              <a:gd name="connsiteY1" fmla="*/ 0 h 5563075"/>
              <a:gd name="connsiteX2" fmla="*/ 3783398 w 3785778"/>
              <a:gd name="connsiteY2" fmla="*/ 2604338 h 5563075"/>
              <a:gd name="connsiteX3" fmla="*/ 2849528 w 3785778"/>
              <a:gd name="connsiteY3" fmla="*/ 2606720 h 5563075"/>
              <a:gd name="connsiteX4" fmla="*/ 2851909 w 3785778"/>
              <a:gd name="connsiteY4" fmla="*/ 5560693 h 5563075"/>
              <a:gd name="connsiteX5" fmla="*/ 0 w 3785778"/>
              <a:gd name="connsiteY5" fmla="*/ 5563075 h 5563075"/>
              <a:gd name="connsiteX6" fmla="*/ 0 w 3785778"/>
              <a:gd name="connsiteY6" fmla="*/ 0 h 556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85778" h="5563075">
                <a:moveTo>
                  <a:pt x="0" y="0"/>
                </a:moveTo>
                <a:lnTo>
                  <a:pt x="3785778" y="0"/>
                </a:lnTo>
                <a:cubicBezTo>
                  <a:pt x="3784985" y="868113"/>
                  <a:pt x="3784191" y="1736225"/>
                  <a:pt x="3783398" y="2604338"/>
                </a:cubicBezTo>
                <a:lnTo>
                  <a:pt x="2849528" y="2606720"/>
                </a:lnTo>
                <a:cubicBezTo>
                  <a:pt x="2850322" y="3593759"/>
                  <a:pt x="2851115" y="4573654"/>
                  <a:pt x="2851909" y="5560693"/>
                </a:cubicBezTo>
                <a:lnTo>
                  <a:pt x="0" y="5563075"/>
                </a:lnTo>
                <a:lnTo>
                  <a:pt x="0" y="0"/>
                </a:lnTo>
                <a:close/>
              </a:path>
            </a:pathLst>
          </a:custGeom>
        </p:spPr>
        <p:txBody>
          <a:bodyPr/>
          <a:lstStyle/>
          <a:p>
            <a:endParaRPr lang="fr-CA"/>
          </a:p>
        </p:txBody>
      </p:sp>
      <p:sp>
        <p:nvSpPr>
          <p:cNvPr id="6" name="Espace réservé du texte 5">
            <a:extLst>
              <a:ext uri="{FF2B5EF4-FFF2-40B4-BE49-F238E27FC236}">
                <a16:creationId xmlns:a16="http://schemas.microsoft.com/office/drawing/2014/main" id="{F76A3877-8671-908C-E12C-8B606ACF28B1}"/>
              </a:ext>
            </a:extLst>
          </p:cNvPr>
          <p:cNvSpPr>
            <a:spLocks noGrp="1"/>
          </p:cNvSpPr>
          <p:nvPr>
            <p:ph type="body" sz="quarter" idx="11"/>
          </p:nvPr>
        </p:nvSpPr>
        <p:spPr>
          <a:xfrm>
            <a:off x="3640471" y="3367462"/>
            <a:ext cx="3888001" cy="2809502"/>
          </a:xfrm>
        </p:spPr>
        <p:txBody>
          <a:bodyPr>
            <a:noAutofit/>
          </a:bodyPr>
          <a:lstStyle>
            <a:lvl1pPr>
              <a:defRPr sz="1800"/>
            </a:lvl1pPr>
            <a:lvl2pPr>
              <a:defRPr sz="1600"/>
            </a:lvl2pPr>
            <a:lvl3pPr>
              <a:defRPr sz="1400"/>
            </a:lvl3pPr>
            <a:lvl4pPr>
              <a:defRPr sz="1200"/>
            </a:lvl4pPr>
            <a:lvl5pPr>
              <a:defRPr sz="1200"/>
            </a:lvl5pPr>
          </a:lstStyle>
          <a:p>
            <a:pPr lvl="0"/>
            <a:r>
              <a:rPr lang="fr-FR"/>
              <a:t>Cliquez pour modifier les styles du texte du masque</a:t>
            </a:r>
          </a:p>
        </p:txBody>
      </p:sp>
      <p:sp>
        <p:nvSpPr>
          <p:cNvPr id="7" name="Espace réservé du texte 5">
            <a:extLst>
              <a:ext uri="{FF2B5EF4-FFF2-40B4-BE49-F238E27FC236}">
                <a16:creationId xmlns:a16="http://schemas.microsoft.com/office/drawing/2014/main" id="{6088B521-40D7-E6C8-5738-DA856394D435}"/>
              </a:ext>
            </a:extLst>
          </p:cNvPr>
          <p:cNvSpPr>
            <a:spLocks noGrp="1"/>
          </p:cNvSpPr>
          <p:nvPr>
            <p:ph type="body" sz="quarter" idx="12"/>
          </p:nvPr>
        </p:nvSpPr>
        <p:spPr>
          <a:xfrm>
            <a:off x="7687129" y="3367461"/>
            <a:ext cx="3888000" cy="2813569"/>
          </a:xfrm>
        </p:spPr>
        <p:txBody>
          <a:bodyPr>
            <a:noAutofit/>
          </a:bodyPr>
          <a:lstStyle>
            <a:lvl1pPr>
              <a:defRPr sz="1800"/>
            </a:lvl1pPr>
            <a:lvl2pPr>
              <a:defRPr sz="1600"/>
            </a:lvl2pPr>
            <a:lvl3pPr>
              <a:defRPr sz="1400"/>
            </a:lvl3pPr>
            <a:lvl4pPr>
              <a:defRPr sz="1200"/>
            </a:lvl4pPr>
            <a:lvl5pPr>
              <a:defRPr sz="1200"/>
            </a:lvl5pPr>
          </a:lstStyle>
          <a:p>
            <a:pPr lvl="0"/>
            <a:r>
              <a:rPr lang="fr-FR"/>
              <a:t>Cliquez pour modifier les styles du texte du masque</a:t>
            </a:r>
          </a:p>
        </p:txBody>
      </p:sp>
      <p:sp>
        <p:nvSpPr>
          <p:cNvPr id="9" name="ZoneTexte 8">
            <a:extLst>
              <a:ext uri="{FF2B5EF4-FFF2-40B4-BE49-F238E27FC236}">
                <a16:creationId xmlns:a16="http://schemas.microsoft.com/office/drawing/2014/main" id="{0C2EE669-5FB5-C962-0539-4B1106010AE2}"/>
              </a:ext>
            </a:extLst>
          </p:cNvPr>
          <p:cNvSpPr txBox="1"/>
          <p:nvPr userDrawn="1"/>
        </p:nvSpPr>
        <p:spPr>
          <a:xfrm>
            <a:off x="10674626" y="6348204"/>
            <a:ext cx="994183" cy="338554"/>
          </a:xfrm>
          <a:prstGeom prst="rect">
            <a:avLst/>
          </a:prstGeom>
          <a:noFill/>
        </p:spPr>
        <p:txBody>
          <a:bodyPr wrap="none" rtlCol="0">
            <a:spAutoFit/>
          </a:bodyPr>
          <a:lstStyle/>
          <a:p>
            <a:pPr algn="r"/>
            <a:r>
              <a:rPr lang="fr-CA" sz="1600">
                <a:latin typeface="Manrope ExtraBold" pitchFamily="2" charset="0"/>
              </a:rPr>
              <a:t>enap.ca</a:t>
            </a:r>
          </a:p>
        </p:txBody>
      </p:sp>
    </p:spTree>
    <p:extLst>
      <p:ext uri="{BB962C8B-B14F-4D97-AF65-F5344CB8AC3E}">
        <p14:creationId xmlns:p14="http://schemas.microsoft.com/office/powerpoint/2010/main" val="28679073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us et 3 imag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9B7E9B-B4EE-3270-B5D0-31D99CBC14A2}"/>
              </a:ext>
            </a:extLst>
          </p:cNvPr>
          <p:cNvSpPr>
            <a:spLocks noGrp="1"/>
          </p:cNvSpPr>
          <p:nvPr>
            <p:ph type="title"/>
          </p:nvPr>
        </p:nvSpPr>
        <p:spPr>
          <a:xfrm>
            <a:off x="609601" y="613888"/>
            <a:ext cx="10972798" cy="900588"/>
          </a:xfrm>
        </p:spPr>
        <p:txBody>
          <a:bodyPr anchor="t">
            <a:normAutofit/>
          </a:bodyPr>
          <a:lstStyle>
            <a:lvl1pPr>
              <a:defRPr sz="2800" cap="all" baseline="0"/>
            </a:lvl1pPr>
          </a:lstStyle>
          <a:p>
            <a:r>
              <a:rPr lang="fr-FR"/>
              <a:t>Modifiez le style du titre</a:t>
            </a:r>
            <a:endParaRPr lang="fr-CA"/>
          </a:p>
        </p:txBody>
      </p:sp>
      <p:sp>
        <p:nvSpPr>
          <p:cNvPr id="3" name="Espace réservé du contenu 2">
            <a:extLst>
              <a:ext uri="{FF2B5EF4-FFF2-40B4-BE49-F238E27FC236}">
                <a16:creationId xmlns:a16="http://schemas.microsoft.com/office/drawing/2014/main" id="{09533E45-25C4-186C-A12A-2D0085DA2C4A}"/>
              </a:ext>
            </a:extLst>
          </p:cNvPr>
          <p:cNvSpPr>
            <a:spLocks noGrp="1"/>
          </p:cNvSpPr>
          <p:nvPr>
            <p:ph idx="1"/>
          </p:nvPr>
        </p:nvSpPr>
        <p:spPr>
          <a:xfrm>
            <a:off x="609601" y="1676400"/>
            <a:ext cx="3448050" cy="4500563"/>
          </a:xfrm>
          <a:noFill/>
        </p:spPr>
        <p:txBody>
          <a:bodyPr>
            <a:normAutofit/>
          </a:bodyPr>
          <a:lstStyle>
            <a:lvl1pPr>
              <a:defRPr sz="2000"/>
            </a:lvl1pPr>
            <a:lvl2pPr>
              <a:defRPr sz="1800"/>
            </a:lvl2pPr>
            <a:lvl3pPr>
              <a:defRPr sz="1600"/>
            </a:lvl3pPr>
            <a:lvl4pPr>
              <a:defRPr sz="1400"/>
            </a:lvl4pPr>
            <a:lvl5pPr>
              <a:defRPr sz="14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pour une image  12">
            <a:extLst>
              <a:ext uri="{FF2B5EF4-FFF2-40B4-BE49-F238E27FC236}">
                <a16:creationId xmlns:a16="http://schemas.microsoft.com/office/drawing/2014/main" id="{4C1699C6-3F98-9DFF-FE58-C95AB950F4E1}"/>
              </a:ext>
            </a:extLst>
          </p:cNvPr>
          <p:cNvSpPr>
            <a:spLocks noGrp="1"/>
          </p:cNvSpPr>
          <p:nvPr>
            <p:ph type="pic" sz="quarter" idx="10"/>
          </p:nvPr>
        </p:nvSpPr>
        <p:spPr>
          <a:xfrm>
            <a:off x="6810374" y="1676401"/>
            <a:ext cx="2333626" cy="2196000"/>
          </a:xfrm>
        </p:spPr>
        <p:txBody>
          <a:bodyPr/>
          <a:lstStyle/>
          <a:p>
            <a:endParaRPr lang="fr-CA"/>
          </a:p>
        </p:txBody>
      </p:sp>
      <p:sp>
        <p:nvSpPr>
          <p:cNvPr id="6" name="Espace réservé du texte 5">
            <a:extLst>
              <a:ext uri="{FF2B5EF4-FFF2-40B4-BE49-F238E27FC236}">
                <a16:creationId xmlns:a16="http://schemas.microsoft.com/office/drawing/2014/main" id="{F76A3877-8671-908C-E12C-8B606ACF28B1}"/>
              </a:ext>
            </a:extLst>
          </p:cNvPr>
          <p:cNvSpPr>
            <a:spLocks noGrp="1"/>
          </p:cNvSpPr>
          <p:nvPr>
            <p:ph type="body" sz="quarter" idx="11"/>
          </p:nvPr>
        </p:nvSpPr>
        <p:spPr>
          <a:xfrm>
            <a:off x="4371974" y="1676398"/>
            <a:ext cx="2333626" cy="2196000"/>
          </a:xfrm>
        </p:spPr>
        <p:txBody>
          <a:bodyPr>
            <a:noAutofit/>
          </a:bodyPr>
          <a:lstStyle>
            <a:lvl1pPr>
              <a:defRPr sz="1600"/>
            </a:lvl1pPr>
            <a:lvl2pPr>
              <a:defRPr sz="1600"/>
            </a:lvl2pPr>
            <a:lvl3pPr>
              <a:defRPr sz="1400"/>
            </a:lvl3pPr>
            <a:lvl4pPr>
              <a:defRPr sz="1200"/>
            </a:lvl4pPr>
            <a:lvl5pPr>
              <a:defRPr sz="1200"/>
            </a:lvl5pPr>
          </a:lstStyle>
          <a:p>
            <a:pPr lvl="0"/>
            <a:r>
              <a:rPr lang="fr-FR"/>
              <a:t>Cliquez pour modifier les styles du texte du masque</a:t>
            </a:r>
          </a:p>
        </p:txBody>
      </p:sp>
      <p:sp>
        <p:nvSpPr>
          <p:cNvPr id="7" name="Espace réservé du texte 5">
            <a:extLst>
              <a:ext uri="{FF2B5EF4-FFF2-40B4-BE49-F238E27FC236}">
                <a16:creationId xmlns:a16="http://schemas.microsoft.com/office/drawing/2014/main" id="{6088B521-40D7-E6C8-5738-DA856394D435}"/>
              </a:ext>
            </a:extLst>
          </p:cNvPr>
          <p:cNvSpPr>
            <a:spLocks noGrp="1"/>
          </p:cNvSpPr>
          <p:nvPr>
            <p:ph type="body" sz="quarter" idx="12"/>
          </p:nvPr>
        </p:nvSpPr>
        <p:spPr>
          <a:xfrm>
            <a:off x="6810373" y="3990278"/>
            <a:ext cx="2333626" cy="2196000"/>
          </a:xfrm>
        </p:spPr>
        <p:txBody>
          <a:bodyPr>
            <a:noAutofit/>
          </a:bodyPr>
          <a:lstStyle>
            <a:lvl1pPr>
              <a:defRPr sz="1600"/>
            </a:lvl1pPr>
            <a:lvl2pPr>
              <a:defRPr sz="1600"/>
            </a:lvl2pPr>
            <a:lvl3pPr>
              <a:defRPr sz="1400"/>
            </a:lvl3pPr>
            <a:lvl4pPr>
              <a:defRPr sz="1200"/>
            </a:lvl4pPr>
            <a:lvl5pPr>
              <a:defRPr sz="1200"/>
            </a:lvl5pPr>
          </a:lstStyle>
          <a:p>
            <a:pPr lvl="0"/>
            <a:r>
              <a:rPr lang="fr-FR"/>
              <a:t>Cliquez pour modifier les styles du texte du masque</a:t>
            </a:r>
          </a:p>
        </p:txBody>
      </p:sp>
      <p:sp>
        <p:nvSpPr>
          <p:cNvPr id="5" name="Espace réservé pour une image  12">
            <a:extLst>
              <a:ext uri="{FF2B5EF4-FFF2-40B4-BE49-F238E27FC236}">
                <a16:creationId xmlns:a16="http://schemas.microsoft.com/office/drawing/2014/main" id="{5194264E-AA0D-95E4-61E1-9210C5F739B5}"/>
              </a:ext>
            </a:extLst>
          </p:cNvPr>
          <p:cNvSpPr>
            <a:spLocks noGrp="1"/>
          </p:cNvSpPr>
          <p:nvPr>
            <p:ph type="pic" sz="quarter" idx="13"/>
          </p:nvPr>
        </p:nvSpPr>
        <p:spPr>
          <a:xfrm>
            <a:off x="4371973" y="3990280"/>
            <a:ext cx="2333626" cy="2196000"/>
          </a:xfrm>
        </p:spPr>
        <p:txBody>
          <a:bodyPr/>
          <a:lstStyle/>
          <a:p>
            <a:endParaRPr lang="fr-CA"/>
          </a:p>
        </p:txBody>
      </p:sp>
      <p:sp>
        <p:nvSpPr>
          <p:cNvPr id="8" name="Espace réservé pour une image  12">
            <a:extLst>
              <a:ext uri="{FF2B5EF4-FFF2-40B4-BE49-F238E27FC236}">
                <a16:creationId xmlns:a16="http://schemas.microsoft.com/office/drawing/2014/main" id="{F77626D2-97DD-3D9B-11E6-2A046DF0EA49}"/>
              </a:ext>
            </a:extLst>
          </p:cNvPr>
          <p:cNvSpPr>
            <a:spLocks noGrp="1"/>
          </p:cNvSpPr>
          <p:nvPr>
            <p:ph type="pic" sz="quarter" idx="14"/>
          </p:nvPr>
        </p:nvSpPr>
        <p:spPr>
          <a:xfrm>
            <a:off x="9248773" y="3990278"/>
            <a:ext cx="2333626" cy="2196000"/>
          </a:xfrm>
        </p:spPr>
        <p:txBody>
          <a:bodyPr/>
          <a:lstStyle/>
          <a:p>
            <a:endParaRPr lang="fr-CA"/>
          </a:p>
        </p:txBody>
      </p:sp>
      <p:sp>
        <p:nvSpPr>
          <p:cNvPr id="9" name="Espace réservé du texte 5">
            <a:extLst>
              <a:ext uri="{FF2B5EF4-FFF2-40B4-BE49-F238E27FC236}">
                <a16:creationId xmlns:a16="http://schemas.microsoft.com/office/drawing/2014/main" id="{560A5D94-1BD7-344F-2E9D-EEECFDCB41A7}"/>
              </a:ext>
            </a:extLst>
          </p:cNvPr>
          <p:cNvSpPr>
            <a:spLocks noGrp="1"/>
          </p:cNvSpPr>
          <p:nvPr>
            <p:ph type="body" sz="quarter" idx="15"/>
          </p:nvPr>
        </p:nvSpPr>
        <p:spPr>
          <a:xfrm>
            <a:off x="9248773" y="1676400"/>
            <a:ext cx="2333626" cy="2196000"/>
          </a:xfrm>
        </p:spPr>
        <p:txBody>
          <a:bodyPr>
            <a:noAutofit/>
          </a:bodyPr>
          <a:lstStyle>
            <a:lvl1pPr>
              <a:defRPr sz="1600"/>
            </a:lvl1pPr>
            <a:lvl2pPr>
              <a:defRPr sz="1600"/>
            </a:lvl2pPr>
            <a:lvl3pPr>
              <a:defRPr sz="1400"/>
            </a:lvl3pPr>
            <a:lvl4pPr>
              <a:defRPr sz="1200"/>
            </a:lvl4pPr>
            <a:lvl5pPr>
              <a:defRPr sz="1200"/>
            </a:lvl5pPr>
          </a:lstStyle>
          <a:p>
            <a:pPr lvl="0"/>
            <a:r>
              <a:rPr lang="fr-FR"/>
              <a:t>Cliquez pour modifier les styles du texte du masque</a:t>
            </a:r>
          </a:p>
        </p:txBody>
      </p:sp>
      <p:sp>
        <p:nvSpPr>
          <p:cNvPr id="10" name="ZoneTexte 9">
            <a:extLst>
              <a:ext uri="{FF2B5EF4-FFF2-40B4-BE49-F238E27FC236}">
                <a16:creationId xmlns:a16="http://schemas.microsoft.com/office/drawing/2014/main" id="{0933F2F2-09A3-AA0B-6E53-C20521F8AE9D}"/>
              </a:ext>
            </a:extLst>
          </p:cNvPr>
          <p:cNvSpPr txBox="1"/>
          <p:nvPr userDrawn="1"/>
        </p:nvSpPr>
        <p:spPr>
          <a:xfrm>
            <a:off x="10674626" y="6348204"/>
            <a:ext cx="994183" cy="338554"/>
          </a:xfrm>
          <a:prstGeom prst="rect">
            <a:avLst/>
          </a:prstGeom>
          <a:noFill/>
        </p:spPr>
        <p:txBody>
          <a:bodyPr wrap="none" rtlCol="0">
            <a:spAutoFit/>
          </a:bodyPr>
          <a:lstStyle/>
          <a:p>
            <a:pPr algn="r"/>
            <a:r>
              <a:rPr lang="fr-CA" sz="1600">
                <a:latin typeface="Manrope ExtraBold" pitchFamily="2" charset="0"/>
              </a:rPr>
              <a:t>enap.ca</a:t>
            </a:r>
          </a:p>
        </p:txBody>
      </p:sp>
    </p:spTree>
    <p:extLst>
      <p:ext uri="{BB962C8B-B14F-4D97-AF65-F5344CB8AC3E}">
        <p14:creationId xmlns:p14="http://schemas.microsoft.com/office/powerpoint/2010/main" val="25302388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42FAFC-51BD-96D4-2370-B466EF775876}"/>
              </a:ext>
            </a:extLst>
          </p:cNvPr>
          <p:cNvSpPr>
            <a:spLocks noGrp="1"/>
          </p:cNvSpPr>
          <p:nvPr>
            <p:ph sz="half" idx="1"/>
          </p:nvPr>
        </p:nvSpPr>
        <p:spPr>
          <a:xfrm>
            <a:off x="609600" y="1676400"/>
            <a:ext cx="5410200" cy="45005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34CD5706-B3DD-BC1D-CEAF-1FB3EBEFE436}"/>
              </a:ext>
            </a:extLst>
          </p:cNvPr>
          <p:cNvSpPr>
            <a:spLocks noGrp="1"/>
          </p:cNvSpPr>
          <p:nvPr>
            <p:ph sz="half" idx="2"/>
          </p:nvPr>
        </p:nvSpPr>
        <p:spPr>
          <a:xfrm>
            <a:off x="6172200" y="1676400"/>
            <a:ext cx="5410200" cy="45005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8" name="Titre 1">
            <a:extLst>
              <a:ext uri="{FF2B5EF4-FFF2-40B4-BE49-F238E27FC236}">
                <a16:creationId xmlns:a16="http://schemas.microsoft.com/office/drawing/2014/main" id="{A9E6681A-6415-E1FE-8B22-E555C5ACCBDE}"/>
              </a:ext>
            </a:extLst>
          </p:cNvPr>
          <p:cNvSpPr>
            <a:spLocks noGrp="1"/>
          </p:cNvSpPr>
          <p:nvPr>
            <p:ph type="title"/>
          </p:nvPr>
        </p:nvSpPr>
        <p:spPr>
          <a:xfrm>
            <a:off x="609600" y="613888"/>
            <a:ext cx="10972801" cy="900588"/>
          </a:xfrm>
        </p:spPr>
        <p:txBody>
          <a:bodyPr anchor="t">
            <a:normAutofit/>
          </a:bodyPr>
          <a:lstStyle>
            <a:lvl1pPr>
              <a:defRPr sz="2800" cap="all" baseline="0"/>
            </a:lvl1pPr>
          </a:lstStyle>
          <a:p>
            <a:r>
              <a:rPr lang="fr-FR"/>
              <a:t>Modifiez le style du titre</a:t>
            </a:r>
            <a:endParaRPr lang="fr-CA"/>
          </a:p>
        </p:txBody>
      </p:sp>
      <p:sp>
        <p:nvSpPr>
          <p:cNvPr id="11" name="ZoneTexte 10">
            <a:extLst>
              <a:ext uri="{FF2B5EF4-FFF2-40B4-BE49-F238E27FC236}">
                <a16:creationId xmlns:a16="http://schemas.microsoft.com/office/drawing/2014/main" id="{50AC416D-367B-B169-8071-637CCD2B7AA8}"/>
              </a:ext>
            </a:extLst>
          </p:cNvPr>
          <p:cNvSpPr txBox="1"/>
          <p:nvPr userDrawn="1"/>
        </p:nvSpPr>
        <p:spPr>
          <a:xfrm>
            <a:off x="10674626" y="6348204"/>
            <a:ext cx="994183" cy="338554"/>
          </a:xfrm>
          <a:prstGeom prst="rect">
            <a:avLst/>
          </a:prstGeom>
          <a:noFill/>
        </p:spPr>
        <p:txBody>
          <a:bodyPr wrap="none" rtlCol="0">
            <a:spAutoFit/>
          </a:bodyPr>
          <a:lstStyle/>
          <a:p>
            <a:pPr algn="r"/>
            <a:r>
              <a:rPr lang="fr-CA" sz="1600">
                <a:latin typeface="Manrope ExtraBold" pitchFamily="2" charset="0"/>
              </a:rPr>
              <a:t>enap.ca</a:t>
            </a:r>
          </a:p>
        </p:txBody>
      </p:sp>
    </p:spTree>
    <p:extLst>
      <p:ext uri="{BB962C8B-B14F-4D97-AF65-F5344CB8AC3E}">
        <p14:creationId xmlns:p14="http://schemas.microsoft.com/office/powerpoint/2010/main" val="20335834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rois contenus">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42FAFC-51BD-96D4-2370-B466EF775876}"/>
              </a:ext>
            </a:extLst>
          </p:cNvPr>
          <p:cNvSpPr>
            <a:spLocks noGrp="1"/>
          </p:cNvSpPr>
          <p:nvPr>
            <p:ph sz="half" idx="1"/>
          </p:nvPr>
        </p:nvSpPr>
        <p:spPr>
          <a:xfrm>
            <a:off x="609598" y="1676400"/>
            <a:ext cx="3571459" cy="4500563"/>
          </a:xfrm>
        </p:spPr>
        <p:txBody>
          <a:bodyPr>
            <a:normAutofit/>
          </a:bodyPr>
          <a:lstStyle>
            <a:lvl1pPr>
              <a:defRPr sz="2000"/>
            </a:lvl1pPr>
            <a:lvl2pPr>
              <a:defRPr sz="1800"/>
            </a:lvl2pPr>
          </a:lstStyle>
          <a:p>
            <a:pPr lvl="0"/>
            <a:r>
              <a:rPr lang="fr-FR"/>
              <a:t>Cliquez pour modifier les styles du texte du masque</a:t>
            </a:r>
          </a:p>
          <a:p>
            <a:pPr lvl="1"/>
            <a:r>
              <a:rPr lang="fr-FR"/>
              <a:t>Deuxième niveau</a:t>
            </a:r>
          </a:p>
        </p:txBody>
      </p:sp>
      <p:sp>
        <p:nvSpPr>
          <p:cNvPr id="8" name="Titre 1">
            <a:extLst>
              <a:ext uri="{FF2B5EF4-FFF2-40B4-BE49-F238E27FC236}">
                <a16:creationId xmlns:a16="http://schemas.microsoft.com/office/drawing/2014/main" id="{A9E6681A-6415-E1FE-8B22-E555C5ACCBDE}"/>
              </a:ext>
            </a:extLst>
          </p:cNvPr>
          <p:cNvSpPr>
            <a:spLocks noGrp="1"/>
          </p:cNvSpPr>
          <p:nvPr>
            <p:ph type="title"/>
          </p:nvPr>
        </p:nvSpPr>
        <p:spPr>
          <a:xfrm>
            <a:off x="609600" y="613888"/>
            <a:ext cx="10972801" cy="900588"/>
          </a:xfrm>
        </p:spPr>
        <p:txBody>
          <a:bodyPr anchor="t">
            <a:normAutofit/>
          </a:bodyPr>
          <a:lstStyle>
            <a:lvl1pPr>
              <a:defRPr sz="2800" cap="all" baseline="0"/>
            </a:lvl1pPr>
          </a:lstStyle>
          <a:p>
            <a:r>
              <a:rPr lang="fr-FR"/>
              <a:t>Modifiez le style du titre</a:t>
            </a:r>
            <a:endParaRPr lang="fr-CA"/>
          </a:p>
        </p:txBody>
      </p:sp>
      <p:sp>
        <p:nvSpPr>
          <p:cNvPr id="5" name="Espace réservé du contenu 2">
            <a:extLst>
              <a:ext uri="{FF2B5EF4-FFF2-40B4-BE49-F238E27FC236}">
                <a16:creationId xmlns:a16="http://schemas.microsoft.com/office/drawing/2014/main" id="{E8DFC5E7-D046-6D95-B46B-1BF6DB1B880C}"/>
              </a:ext>
            </a:extLst>
          </p:cNvPr>
          <p:cNvSpPr>
            <a:spLocks noGrp="1"/>
          </p:cNvSpPr>
          <p:nvPr>
            <p:ph sz="half" idx="11"/>
          </p:nvPr>
        </p:nvSpPr>
        <p:spPr>
          <a:xfrm>
            <a:off x="4310270" y="1676399"/>
            <a:ext cx="3571459" cy="4500563"/>
          </a:xfrm>
        </p:spPr>
        <p:txBody>
          <a:bodyPr>
            <a:normAutofit/>
          </a:bodyPr>
          <a:lstStyle>
            <a:lvl1pPr>
              <a:defRPr sz="2000"/>
            </a:lvl1pPr>
            <a:lvl2pPr>
              <a:defRPr sz="1800"/>
            </a:lvl2pPr>
          </a:lstStyle>
          <a:p>
            <a:pPr lvl="0"/>
            <a:r>
              <a:rPr lang="fr-FR"/>
              <a:t>Cliquez pour modifier les styles du texte du masque</a:t>
            </a:r>
          </a:p>
          <a:p>
            <a:pPr lvl="1"/>
            <a:r>
              <a:rPr lang="fr-FR"/>
              <a:t>Deuxième niveau</a:t>
            </a:r>
          </a:p>
        </p:txBody>
      </p:sp>
      <p:sp>
        <p:nvSpPr>
          <p:cNvPr id="6" name="Espace réservé du contenu 2">
            <a:extLst>
              <a:ext uri="{FF2B5EF4-FFF2-40B4-BE49-F238E27FC236}">
                <a16:creationId xmlns:a16="http://schemas.microsoft.com/office/drawing/2014/main" id="{F06B5B80-8195-8727-4F64-97825EF582B0}"/>
              </a:ext>
            </a:extLst>
          </p:cNvPr>
          <p:cNvSpPr>
            <a:spLocks noGrp="1"/>
          </p:cNvSpPr>
          <p:nvPr>
            <p:ph sz="half" idx="12"/>
          </p:nvPr>
        </p:nvSpPr>
        <p:spPr>
          <a:xfrm>
            <a:off x="8010942" y="1676398"/>
            <a:ext cx="3571459" cy="4500563"/>
          </a:xfrm>
        </p:spPr>
        <p:txBody>
          <a:bodyPr>
            <a:normAutofit/>
          </a:bodyPr>
          <a:lstStyle>
            <a:lvl1pPr>
              <a:defRPr sz="2000"/>
            </a:lvl1pPr>
            <a:lvl2pPr>
              <a:defRPr sz="1800"/>
            </a:lvl2pPr>
          </a:lstStyle>
          <a:p>
            <a:pPr lvl="0"/>
            <a:r>
              <a:rPr lang="fr-FR"/>
              <a:t>Cliquez pour modifier les styles du texte du masque</a:t>
            </a:r>
          </a:p>
          <a:p>
            <a:pPr lvl="1"/>
            <a:r>
              <a:rPr lang="fr-FR"/>
              <a:t>Deuxième niveau</a:t>
            </a:r>
          </a:p>
        </p:txBody>
      </p:sp>
      <p:sp>
        <p:nvSpPr>
          <p:cNvPr id="7" name="ZoneTexte 6">
            <a:extLst>
              <a:ext uri="{FF2B5EF4-FFF2-40B4-BE49-F238E27FC236}">
                <a16:creationId xmlns:a16="http://schemas.microsoft.com/office/drawing/2014/main" id="{47111B35-591D-6F6C-34E7-07D3F3016A63}"/>
              </a:ext>
            </a:extLst>
          </p:cNvPr>
          <p:cNvSpPr txBox="1"/>
          <p:nvPr userDrawn="1"/>
        </p:nvSpPr>
        <p:spPr>
          <a:xfrm>
            <a:off x="10674626" y="6348204"/>
            <a:ext cx="994183" cy="338554"/>
          </a:xfrm>
          <a:prstGeom prst="rect">
            <a:avLst/>
          </a:prstGeom>
          <a:noFill/>
        </p:spPr>
        <p:txBody>
          <a:bodyPr wrap="none" rtlCol="0">
            <a:spAutoFit/>
          </a:bodyPr>
          <a:lstStyle/>
          <a:p>
            <a:pPr algn="r"/>
            <a:r>
              <a:rPr lang="fr-CA" sz="1600">
                <a:latin typeface="Manrope ExtraBold" pitchFamily="2" charset="0"/>
              </a:rPr>
              <a:t>enap.ca</a:t>
            </a:r>
          </a:p>
        </p:txBody>
      </p:sp>
    </p:spTree>
    <p:extLst>
      <p:ext uri="{BB962C8B-B14F-4D97-AF65-F5344CB8AC3E}">
        <p14:creationId xmlns:p14="http://schemas.microsoft.com/office/powerpoint/2010/main" val="2121037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_V2">
    <p:spTree>
      <p:nvGrpSpPr>
        <p:cNvPr id="1" name=""/>
        <p:cNvGrpSpPr/>
        <p:nvPr/>
      </p:nvGrpSpPr>
      <p:grpSpPr>
        <a:xfrm>
          <a:off x="0" y="0"/>
          <a:ext cx="0" cy="0"/>
          <a:chOff x="0" y="0"/>
          <a:chExt cx="0" cy="0"/>
        </a:xfrm>
      </p:grpSpPr>
      <p:pic>
        <p:nvPicPr>
          <p:cNvPr id="14" name="Image 13" descr="Une image contenant plein air, bâtiment, noir et blanc, fenêtre&#10;&#10;Description générée automatiquement">
            <a:extLst>
              <a:ext uri="{FF2B5EF4-FFF2-40B4-BE49-F238E27FC236}">
                <a16:creationId xmlns:a16="http://schemas.microsoft.com/office/drawing/2014/main" id="{496B1600-1618-7B0E-18BB-3932339B8F34}"/>
              </a:ext>
            </a:extLst>
          </p:cNvPr>
          <p:cNvPicPr>
            <a:picLocks noGrp="1" noRot="1" noChangeAspect="1" noMove="1" noResize="1" noEditPoints="1" noAdjustHandles="1" noChangeArrowheads="1" noChangeShapeType="1" noCrop="1"/>
          </p:cNvPicPr>
          <p:nvPr userDrawn="1"/>
        </p:nvPicPr>
        <p:blipFill rotWithShape="1">
          <a:blip r:embed="rId2"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01324C88-E7D5-E06E-3E5B-D961E7D42B08}"/>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tx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 name="Parallélogramme 15">
            <a:extLst>
              <a:ext uri="{FF2B5EF4-FFF2-40B4-BE49-F238E27FC236}">
                <a16:creationId xmlns:a16="http://schemas.microsoft.com/office/drawing/2014/main" id="{6F3793A7-F424-50DE-E771-FC541E910C6E}"/>
              </a:ext>
            </a:extLst>
          </p:cNvPr>
          <p:cNvSpPr>
            <a:spLocks noGrp="1" noRot="1" noMove="1" noResize="1" noEditPoints="1" noAdjustHandles="1" noChangeArrowheads="1" noChangeShapeType="1"/>
          </p:cNvSpPr>
          <p:nvPr userDrawn="1"/>
        </p:nvSpPr>
        <p:spPr>
          <a:xfrm>
            <a:off x="5645147" y="4565447"/>
            <a:ext cx="4929447" cy="2292553"/>
          </a:xfrm>
          <a:prstGeom prst="parallelogram">
            <a:avLst>
              <a:gd name="adj" fmla="val 34790"/>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Parallélogramme 16">
            <a:extLst>
              <a:ext uri="{FF2B5EF4-FFF2-40B4-BE49-F238E27FC236}">
                <a16:creationId xmlns:a16="http://schemas.microsoft.com/office/drawing/2014/main" id="{6FD3C759-AE13-1E00-F1CA-B91CD6D33B6C}"/>
              </a:ext>
            </a:extLst>
          </p:cNvPr>
          <p:cNvSpPr>
            <a:spLocks noGrp="1" noRot="1" noMove="1" noResize="1" noEditPoints="1" noAdjustHandles="1" noChangeArrowheads="1" noChangeShapeType="1"/>
          </p:cNvSpPr>
          <p:nvPr userDrawn="1"/>
        </p:nvSpPr>
        <p:spPr>
          <a:xfrm>
            <a:off x="10574594" y="-31"/>
            <a:ext cx="1616533" cy="4565478"/>
          </a:xfrm>
          <a:custGeom>
            <a:avLst/>
            <a:gdLst>
              <a:gd name="connsiteX0" fmla="*/ 0 w 4929447"/>
              <a:gd name="connsiteY0" fmla="*/ 4575276 h 4575276"/>
              <a:gd name="connsiteX1" fmla="*/ 1591739 w 4929447"/>
              <a:gd name="connsiteY1" fmla="*/ 0 h 4575276"/>
              <a:gd name="connsiteX2" fmla="*/ 4929447 w 4929447"/>
              <a:gd name="connsiteY2" fmla="*/ 0 h 4575276"/>
              <a:gd name="connsiteX3" fmla="*/ 3337708 w 4929447"/>
              <a:gd name="connsiteY3" fmla="*/ 4575276 h 4575276"/>
              <a:gd name="connsiteX4" fmla="*/ 0 w 4929447"/>
              <a:gd name="connsiteY4" fmla="*/ 4575276 h 4575276"/>
              <a:gd name="connsiteX0" fmla="*/ 0 w 4929447"/>
              <a:gd name="connsiteY0" fmla="*/ 4575276 h 4575276"/>
              <a:gd name="connsiteX1" fmla="*/ 1591739 w 4929447"/>
              <a:gd name="connsiteY1" fmla="*/ 0 h 4575276"/>
              <a:gd name="connsiteX2" fmla="*/ 4929447 w 4929447"/>
              <a:gd name="connsiteY2" fmla="*/ 0 h 4575276"/>
              <a:gd name="connsiteX3" fmla="*/ 3337708 w 4929447"/>
              <a:gd name="connsiteY3" fmla="*/ 4575276 h 4575276"/>
              <a:gd name="connsiteX4" fmla="*/ 1616533 w 4929447"/>
              <a:gd name="connsiteY4" fmla="*/ 4573969 h 4575276"/>
              <a:gd name="connsiteX5" fmla="*/ 0 w 4929447"/>
              <a:gd name="connsiteY5" fmla="*/ 4575276 h 4575276"/>
              <a:gd name="connsiteX0" fmla="*/ 0 w 4929447"/>
              <a:gd name="connsiteY0" fmla="*/ 4575276 h 4575276"/>
              <a:gd name="connsiteX1" fmla="*/ 1591739 w 4929447"/>
              <a:gd name="connsiteY1" fmla="*/ 0 h 4575276"/>
              <a:gd name="connsiteX2" fmla="*/ 4929447 w 4929447"/>
              <a:gd name="connsiteY2" fmla="*/ 0 h 4575276"/>
              <a:gd name="connsiteX3" fmla="*/ 1616533 w 4929447"/>
              <a:gd name="connsiteY3" fmla="*/ 4573969 h 4575276"/>
              <a:gd name="connsiteX4" fmla="*/ 0 w 4929447"/>
              <a:gd name="connsiteY4" fmla="*/ 4575276 h 4575276"/>
              <a:gd name="connsiteX0" fmla="*/ 0 w 1616533"/>
              <a:gd name="connsiteY0" fmla="*/ 4575276 h 4575276"/>
              <a:gd name="connsiteX1" fmla="*/ 1591739 w 1616533"/>
              <a:gd name="connsiteY1" fmla="*/ 0 h 4575276"/>
              <a:gd name="connsiteX2" fmla="*/ 1616533 w 1616533"/>
              <a:gd name="connsiteY2" fmla="*/ 4573969 h 4575276"/>
              <a:gd name="connsiteX3" fmla="*/ 0 w 1616533"/>
              <a:gd name="connsiteY3" fmla="*/ 4575276 h 4575276"/>
              <a:gd name="connsiteX0" fmla="*/ 0 w 1616533"/>
              <a:gd name="connsiteY0" fmla="*/ 4565478 h 4565478"/>
              <a:gd name="connsiteX1" fmla="*/ 1611333 w 1616533"/>
              <a:gd name="connsiteY1" fmla="*/ 0 h 4565478"/>
              <a:gd name="connsiteX2" fmla="*/ 1616533 w 1616533"/>
              <a:gd name="connsiteY2" fmla="*/ 4564171 h 4565478"/>
              <a:gd name="connsiteX3" fmla="*/ 0 w 1616533"/>
              <a:gd name="connsiteY3" fmla="*/ 4565478 h 4565478"/>
            </a:gdLst>
            <a:ahLst/>
            <a:cxnLst>
              <a:cxn ang="0">
                <a:pos x="connsiteX0" y="connsiteY0"/>
              </a:cxn>
              <a:cxn ang="0">
                <a:pos x="connsiteX1" y="connsiteY1"/>
              </a:cxn>
              <a:cxn ang="0">
                <a:pos x="connsiteX2" y="connsiteY2"/>
              </a:cxn>
              <a:cxn ang="0">
                <a:pos x="connsiteX3" y="connsiteY3"/>
              </a:cxn>
            </a:cxnLst>
            <a:rect l="l" t="t" r="r" b="b"/>
            <a:pathLst>
              <a:path w="1616533" h="4565478">
                <a:moveTo>
                  <a:pt x="0" y="4565478"/>
                </a:moveTo>
                <a:lnTo>
                  <a:pt x="1611333" y="0"/>
                </a:lnTo>
                <a:cubicBezTo>
                  <a:pt x="1613066" y="1521390"/>
                  <a:pt x="1614800" y="3042781"/>
                  <a:pt x="1616533" y="4564171"/>
                </a:cubicBezTo>
                <a:lnTo>
                  <a:pt x="0" y="4565478"/>
                </a:lnTo>
                <a:close/>
              </a:path>
            </a:pathLst>
          </a:custGeom>
          <a:solidFill>
            <a:schemeClr val="tx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Espace réservé du texte 12">
            <a:extLst>
              <a:ext uri="{FF2B5EF4-FFF2-40B4-BE49-F238E27FC236}">
                <a16:creationId xmlns:a16="http://schemas.microsoft.com/office/drawing/2014/main" id="{8D92E1FD-F23F-90E0-0B26-2268D834AFCB}"/>
              </a:ext>
            </a:extLst>
          </p:cNvPr>
          <p:cNvSpPr>
            <a:spLocks noGrp="1"/>
          </p:cNvSpPr>
          <p:nvPr>
            <p:ph type="body" sz="quarter" idx="15" hasCustomPrompt="1"/>
          </p:nvPr>
        </p:nvSpPr>
        <p:spPr>
          <a:xfrm>
            <a:off x="785117" y="4557099"/>
            <a:ext cx="5310883" cy="914400"/>
          </a:xfrm>
        </p:spPr>
        <p:txBody>
          <a:bodyPr>
            <a:noAutofit/>
          </a:bodyPr>
          <a:lstStyle>
            <a:lvl1pPr marL="0" marR="0" indent="0" algn="l" defTabSz="914400" rtl="0" eaLnBrk="1" fontAlgn="auto" latinLnBrk="0" hangingPunct="1">
              <a:lnSpc>
                <a:spcPct val="100000"/>
              </a:lnSpc>
              <a:spcBef>
                <a:spcPts val="0"/>
              </a:spcBef>
              <a:spcAft>
                <a:spcPts val="0"/>
              </a:spcAft>
              <a:buClr>
                <a:schemeClr val="accent1"/>
              </a:buClr>
              <a:buSzTx/>
              <a:buFontTx/>
              <a:buNone/>
              <a:tabLst/>
              <a:defRPr lang="fr-FR" sz="1600" kern="1200" baseline="0" dirty="0" smtClean="0">
                <a:solidFill>
                  <a:srgbClr val="86888B"/>
                </a:solidFill>
                <a:latin typeface="+mn-lt"/>
                <a:ea typeface="+mn-ea"/>
                <a:cs typeface="Segoe UI" panose="020B0502040204020203" pitchFamily="34" charset="0"/>
              </a:defRPr>
            </a:lvl1pPr>
            <a:lvl2pPr marL="0" indent="0" algn="l" defTabSz="914400" rtl="0" eaLnBrk="1" latinLnBrk="0" hangingPunct="1">
              <a:lnSpc>
                <a:spcPct val="100000"/>
              </a:lnSpc>
              <a:spcBef>
                <a:spcPts val="0"/>
              </a:spcBef>
              <a:buFontTx/>
              <a:buNone/>
              <a:defRPr lang="fr-FR" sz="1800" kern="1200" dirty="0" smtClean="0">
                <a:solidFill>
                  <a:schemeClr val="bg1"/>
                </a:solidFill>
                <a:latin typeface="Segoe UI" panose="020B0502040204020203" pitchFamily="34" charset="0"/>
                <a:ea typeface="+mn-ea"/>
                <a:cs typeface="Segoe UI" panose="020B0502040204020203" pitchFamily="34" charset="0"/>
              </a:defRPr>
            </a:lvl2pPr>
            <a:lvl3pPr marL="0" indent="0" algn="l" defTabSz="914400" rtl="0" eaLnBrk="1" latinLnBrk="0" hangingPunct="1">
              <a:lnSpc>
                <a:spcPct val="100000"/>
              </a:lnSpc>
              <a:spcBef>
                <a:spcPts val="0"/>
              </a:spcBef>
              <a:buFontTx/>
              <a:buNone/>
              <a:defRPr lang="fr-FR" sz="1800" kern="1200" dirty="0" smtClean="0">
                <a:solidFill>
                  <a:schemeClr val="bg1"/>
                </a:solidFill>
                <a:latin typeface="Segoe UI" panose="020B0502040204020203" pitchFamily="34" charset="0"/>
                <a:ea typeface="+mn-ea"/>
                <a:cs typeface="Segoe UI" panose="020B0502040204020203" pitchFamily="34" charset="0"/>
              </a:defRPr>
            </a:lvl3pPr>
            <a:lvl4pPr marL="0" indent="0" algn="l" defTabSz="914400" rtl="0" eaLnBrk="1" latinLnBrk="0" hangingPunct="1">
              <a:lnSpc>
                <a:spcPct val="100000"/>
              </a:lnSpc>
              <a:spcBef>
                <a:spcPts val="0"/>
              </a:spcBef>
              <a:buFontTx/>
              <a:buNone/>
              <a:defRPr lang="fr-FR" sz="1800" kern="1200" dirty="0" smtClean="0">
                <a:solidFill>
                  <a:schemeClr val="bg1"/>
                </a:solidFill>
                <a:latin typeface="Segoe UI" panose="020B0502040204020203" pitchFamily="34" charset="0"/>
                <a:ea typeface="+mn-ea"/>
                <a:cs typeface="Segoe UI" panose="020B0502040204020203" pitchFamily="34" charset="0"/>
              </a:defRPr>
            </a:lvl4pPr>
            <a:lvl5pPr marL="0" indent="0" algn="l" defTabSz="914400" rtl="0" eaLnBrk="1" latinLnBrk="0" hangingPunct="1">
              <a:lnSpc>
                <a:spcPct val="100000"/>
              </a:lnSpc>
              <a:spcBef>
                <a:spcPts val="0"/>
              </a:spcBef>
              <a:buFontTx/>
              <a:buNone/>
              <a:defRPr lang="fr-CA" sz="1800" kern="1200" dirty="0">
                <a:solidFill>
                  <a:schemeClr val="bg1"/>
                </a:solidFill>
                <a:latin typeface="Segoe UI" panose="020B0502040204020203" pitchFamily="34" charset="0"/>
                <a:ea typeface="+mn-ea"/>
                <a:cs typeface="Segoe UI" panose="020B0502040204020203" pitchFamily="34" charset="0"/>
              </a:defRPr>
            </a:lvl5pPr>
          </a:lstStyle>
          <a:p>
            <a:pPr marL="0" marR="0" lvl="0" indent="0" algn="l" defTabSz="914400" rtl="0" eaLnBrk="1" fontAlgn="auto" latinLnBrk="0" hangingPunct="1">
              <a:lnSpc>
                <a:spcPct val="100000"/>
              </a:lnSpc>
              <a:spcBef>
                <a:spcPts val="0"/>
              </a:spcBef>
              <a:spcAft>
                <a:spcPts val="0"/>
              </a:spcAft>
              <a:buClr>
                <a:schemeClr val="accent1"/>
              </a:buClr>
              <a:buSzTx/>
              <a:buFontTx/>
              <a:buNone/>
              <a:tabLst/>
              <a:defRPr/>
            </a:pPr>
            <a:r>
              <a:rPr lang="fr-FR"/>
              <a:t>Date et auteur de la présentation</a:t>
            </a:r>
          </a:p>
        </p:txBody>
      </p:sp>
      <p:pic>
        <p:nvPicPr>
          <p:cNvPr id="19" name="Image 18" descr="Une image contenant texte, Police, capture d’écran, Graphique&#10;&#10;Description générée automatiquement">
            <a:extLst>
              <a:ext uri="{FF2B5EF4-FFF2-40B4-BE49-F238E27FC236}">
                <a16:creationId xmlns:a16="http://schemas.microsoft.com/office/drawing/2014/main" id="{5E3023C4-0DD0-47C4-AD2F-31F3212FEC2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94623" y="329957"/>
            <a:ext cx="3678865" cy="1264674"/>
          </a:xfrm>
          <a:prstGeom prst="rect">
            <a:avLst/>
          </a:prstGeom>
        </p:spPr>
      </p:pic>
      <p:sp>
        <p:nvSpPr>
          <p:cNvPr id="20" name="ZoneTexte 19">
            <a:extLst>
              <a:ext uri="{FF2B5EF4-FFF2-40B4-BE49-F238E27FC236}">
                <a16:creationId xmlns:a16="http://schemas.microsoft.com/office/drawing/2014/main" id="{F327DF45-BAE8-706B-2ED0-E032C51D5A0D}"/>
              </a:ext>
            </a:extLst>
          </p:cNvPr>
          <p:cNvSpPr txBox="1"/>
          <p:nvPr userDrawn="1"/>
        </p:nvSpPr>
        <p:spPr>
          <a:xfrm>
            <a:off x="785117" y="6121964"/>
            <a:ext cx="4347665" cy="246221"/>
          </a:xfrm>
          <a:prstGeom prst="rect">
            <a:avLst/>
          </a:prstGeom>
          <a:noFill/>
        </p:spPr>
        <p:txBody>
          <a:bodyPr wrap="none" rtlCol="0">
            <a:spAutoFit/>
          </a:bodyPr>
          <a:lstStyle/>
          <a:p>
            <a:r>
              <a:rPr lang="fr-CA" sz="1000">
                <a:solidFill>
                  <a:schemeClr val="bg1"/>
                </a:solidFill>
              </a:rPr>
              <a:t>© Tous droits réservés 2025 École nationale d’administration publique </a:t>
            </a:r>
          </a:p>
        </p:txBody>
      </p:sp>
      <p:sp>
        <p:nvSpPr>
          <p:cNvPr id="3" name="Sous-titre 2">
            <a:extLst>
              <a:ext uri="{FF2B5EF4-FFF2-40B4-BE49-F238E27FC236}">
                <a16:creationId xmlns:a16="http://schemas.microsoft.com/office/drawing/2014/main" id="{25D33816-9B3A-91AE-1013-43E87627C5D4}"/>
              </a:ext>
            </a:extLst>
          </p:cNvPr>
          <p:cNvSpPr>
            <a:spLocks noGrp="1"/>
          </p:cNvSpPr>
          <p:nvPr>
            <p:ph type="subTitle" idx="1" hasCustomPrompt="1"/>
          </p:nvPr>
        </p:nvSpPr>
        <p:spPr>
          <a:xfrm>
            <a:off x="779651" y="3285785"/>
            <a:ext cx="9789477" cy="674457"/>
          </a:xfrm>
        </p:spPr>
        <p:txBody>
          <a:bodyPr anchor="b"/>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sous-titre</a:t>
            </a:r>
            <a:endParaRPr lang="fr-CA"/>
          </a:p>
        </p:txBody>
      </p:sp>
      <p:sp>
        <p:nvSpPr>
          <p:cNvPr id="2" name="Titre 1">
            <a:extLst>
              <a:ext uri="{FF2B5EF4-FFF2-40B4-BE49-F238E27FC236}">
                <a16:creationId xmlns:a16="http://schemas.microsoft.com/office/drawing/2014/main" id="{B3E94534-99B5-2186-8CF4-8824C52C4F86}"/>
              </a:ext>
            </a:extLst>
          </p:cNvPr>
          <p:cNvSpPr>
            <a:spLocks noGrp="1"/>
          </p:cNvSpPr>
          <p:nvPr>
            <p:ph type="ctrTitle"/>
          </p:nvPr>
        </p:nvSpPr>
        <p:spPr>
          <a:xfrm>
            <a:off x="785117" y="1588366"/>
            <a:ext cx="9789477" cy="1646621"/>
          </a:xfrm>
        </p:spPr>
        <p:txBody>
          <a:bodyPr anchor="b">
            <a:normAutofit/>
          </a:bodyPr>
          <a:lstStyle>
            <a:lvl1pPr algn="l">
              <a:defRPr sz="3600" u="sng" cap="all" baseline="0">
                <a:solidFill>
                  <a:schemeClr val="accent2"/>
                </a:solidFill>
              </a:defRPr>
            </a:lvl1pPr>
          </a:lstStyle>
          <a:p>
            <a:r>
              <a:rPr lang="fr-FR"/>
              <a:t>Modifiez le style du titre</a:t>
            </a:r>
            <a:endParaRPr lang="fr-CA"/>
          </a:p>
        </p:txBody>
      </p:sp>
    </p:spTree>
    <p:extLst>
      <p:ext uri="{BB962C8B-B14F-4D97-AF65-F5344CB8AC3E}">
        <p14:creationId xmlns:p14="http://schemas.microsoft.com/office/powerpoint/2010/main" val="13322582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atre contenus">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42FAFC-51BD-96D4-2370-B466EF775876}"/>
              </a:ext>
            </a:extLst>
          </p:cNvPr>
          <p:cNvSpPr>
            <a:spLocks noGrp="1"/>
          </p:cNvSpPr>
          <p:nvPr>
            <p:ph sz="half" idx="1"/>
          </p:nvPr>
        </p:nvSpPr>
        <p:spPr>
          <a:xfrm>
            <a:off x="609599" y="1676400"/>
            <a:ext cx="2628000" cy="4500563"/>
          </a:xfrm>
        </p:spPr>
        <p:txBody>
          <a:bodyPr>
            <a:normAutofit/>
          </a:bodyPr>
          <a:lstStyle>
            <a:lvl1pPr>
              <a:defRPr sz="2000"/>
            </a:lvl1pPr>
            <a:lvl2pPr>
              <a:defRPr sz="1800"/>
            </a:lvl2pPr>
          </a:lstStyle>
          <a:p>
            <a:pPr lvl="0"/>
            <a:r>
              <a:rPr lang="fr-FR"/>
              <a:t>Cliquez pour modifier les styles du texte du masque</a:t>
            </a:r>
          </a:p>
          <a:p>
            <a:pPr lvl="1"/>
            <a:r>
              <a:rPr lang="fr-FR"/>
              <a:t>Deuxième niveau</a:t>
            </a:r>
          </a:p>
        </p:txBody>
      </p:sp>
      <p:sp>
        <p:nvSpPr>
          <p:cNvPr id="8" name="Titre 1">
            <a:extLst>
              <a:ext uri="{FF2B5EF4-FFF2-40B4-BE49-F238E27FC236}">
                <a16:creationId xmlns:a16="http://schemas.microsoft.com/office/drawing/2014/main" id="{A9E6681A-6415-E1FE-8B22-E555C5ACCBDE}"/>
              </a:ext>
            </a:extLst>
          </p:cNvPr>
          <p:cNvSpPr>
            <a:spLocks noGrp="1"/>
          </p:cNvSpPr>
          <p:nvPr>
            <p:ph type="title"/>
          </p:nvPr>
        </p:nvSpPr>
        <p:spPr>
          <a:xfrm>
            <a:off x="609600" y="613888"/>
            <a:ext cx="10972801" cy="900588"/>
          </a:xfrm>
        </p:spPr>
        <p:txBody>
          <a:bodyPr anchor="t">
            <a:normAutofit/>
          </a:bodyPr>
          <a:lstStyle>
            <a:lvl1pPr>
              <a:defRPr sz="2800" cap="all" baseline="0"/>
            </a:lvl1pPr>
          </a:lstStyle>
          <a:p>
            <a:r>
              <a:rPr lang="fr-FR"/>
              <a:t>Modifiez le style du titre</a:t>
            </a:r>
            <a:endParaRPr lang="fr-CA"/>
          </a:p>
        </p:txBody>
      </p:sp>
      <p:sp>
        <p:nvSpPr>
          <p:cNvPr id="2" name="Espace réservé du contenu 2">
            <a:extLst>
              <a:ext uri="{FF2B5EF4-FFF2-40B4-BE49-F238E27FC236}">
                <a16:creationId xmlns:a16="http://schemas.microsoft.com/office/drawing/2014/main" id="{28F5E17A-366B-6249-CBA6-2C70277D1FD9}"/>
              </a:ext>
            </a:extLst>
          </p:cNvPr>
          <p:cNvSpPr>
            <a:spLocks noGrp="1"/>
          </p:cNvSpPr>
          <p:nvPr>
            <p:ph sz="half" idx="10"/>
          </p:nvPr>
        </p:nvSpPr>
        <p:spPr>
          <a:xfrm>
            <a:off x="8954401" y="1676397"/>
            <a:ext cx="2628000" cy="4500563"/>
          </a:xfrm>
        </p:spPr>
        <p:txBody>
          <a:bodyPr>
            <a:normAutofit/>
          </a:bodyPr>
          <a:lstStyle>
            <a:lvl1pPr>
              <a:defRPr sz="2000"/>
            </a:lvl1pPr>
            <a:lvl2pPr>
              <a:defRPr sz="1800"/>
            </a:lvl2pPr>
          </a:lstStyle>
          <a:p>
            <a:pPr lvl="0"/>
            <a:r>
              <a:rPr lang="fr-FR"/>
              <a:t>Cliquez pour modifier les styles du texte du masque</a:t>
            </a:r>
          </a:p>
          <a:p>
            <a:pPr lvl="1"/>
            <a:r>
              <a:rPr lang="fr-FR"/>
              <a:t>Deuxième niveau</a:t>
            </a:r>
          </a:p>
        </p:txBody>
      </p:sp>
      <p:sp>
        <p:nvSpPr>
          <p:cNvPr id="5" name="Espace réservé du contenu 2">
            <a:extLst>
              <a:ext uri="{FF2B5EF4-FFF2-40B4-BE49-F238E27FC236}">
                <a16:creationId xmlns:a16="http://schemas.microsoft.com/office/drawing/2014/main" id="{E8DFC5E7-D046-6D95-B46B-1BF6DB1B880C}"/>
              </a:ext>
            </a:extLst>
          </p:cNvPr>
          <p:cNvSpPr>
            <a:spLocks noGrp="1"/>
          </p:cNvSpPr>
          <p:nvPr>
            <p:ph sz="half" idx="11"/>
          </p:nvPr>
        </p:nvSpPr>
        <p:spPr>
          <a:xfrm>
            <a:off x="3391200" y="1676399"/>
            <a:ext cx="2628000" cy="4500563"/>
          </a:xfrm>
        </p:spPr>
        <p:txBody>
          <a:bodyPr>
            <a:normAutofit/>
          </a:bodyPr>
          <a:lstStyle>
            <a:lvl1pPr>
              <a:defRPr sz="2000"/>
            </a:lvl1pPr>
            <a:lvl2pPr>
              <a:defRPr sz="1800"/>
            </a:lvl2pPr>
          </a:lstStyle>
          <a:p>
            <a:pPr lvl="0"/>
            <a:r>
              <a:rPr lang="fr-FR"/>
              <a:t>Cliquez pour modifier les styles du texte du masque</a:t>
            </a:r>
          </a:p>
          <a:p>
            <a:pPr lvl="1"/>
            <a:r>
              <a:rPr lang="fr-FR"/>
              <a:t>Deuxième niveau</a:t>
            </a:r>
          </a:p>
        </p:txBody>
      </p:sp>
      <p:sp>
        <p:nvSpPr>
          <p:cNvPr id="6" name="Espace réservé du contenu 2">
            <a:extLst>
              <a:ext uri="{FF2B5EF4-FFF2-40B4-BE49-F238E27FC236}">
                <a16:creationId xmlns:a16="http://schemas.microsoft.com/office/drawing/2014/main" id="{F06B5B80-8195-8727-4F64-97825EF582B0}"/>
              </a:ext>
            </a:extLst>
          </p:cNvPr>
          <p:cNvSpPr>
            <a:spLocks noGrp="1"/>
          </p:cNvSpPr>
          <p:nvPr>
            <p:ph sz="half" idx="12"/>
          </p:nvPr>
        </p:nvSpPr>
        <p:spPr>
          <a:xfrm>
            <a:off x="6172801" y="1676398"/>
            <a:ext cx="2628000" cy="4500563"/>
          </a:xfrm>
        </p:spPr>
        <p:txBody>
          <a:bodyPr>
            <a:normAutofit/>
          </a:bodyPr>
          <a:lstStyle>
            <a:lvl1pPr>
              <a:defRPr sz="2000"/>
            </a:lvl1pPr>
            <a:lvl2pPr>
              <a:defRPr sz="1800"/>
            </a:lvl2pPr>
          </a:lstStyle>
          <a:p>
            <a:pPr lvl="0"/>
            <a:r>
              <a:rPr lang="fr-FR"/>
              <a:t>Cliquez pour modifier les styles du texte du masque</a:t>
            </a:r>
          </a:p>
          <a:p>
            <a:pPr lvl="1"/>
            <a:r>
              <a:rPr lang="fr-FR"/>
              <a:t>Deuxième niveau</a:t>
            </a:r>
          </a:p>
        </p:txBody>
      </p:sp>
      <p:sp>
        <p:nvSpPr>
          <p:cNvPr id="7" name="ZoneTexte 6">
            <a:extLst>
              <a:ext uri="{FF2B5EF4-FFF2-40B4-BE49-F238E27FC236}">
                <a16:creationId xmlns:a16="http://schemas.microsoft.com/office/drawing/2014/main" id="{47111B35-591D-6F6C-34E7-07D3F3016A63}"/>
              </a:ext>
            </a:extLst>
          </p:cNvPr>
          <p:cNvSpPr txBox="1"/>
          <p:nvPr userDrawn="1"/>
        </p:nvSpPr>
        <p:spPr>
          <a:xfrm>
            <a:off x="10674626" y="6348204"/>
            <a:ext cx="994183" cy="338554"/>
          </a:xfrm>
          <a:prstGeom prst="rect">
            <a:avLst/>
          </a:prstGeom>
          <a:noFill/>
        </p:spPr>
        <p:txBody>
          <a:bodyPr wrap="none" rtlCol="0">
            <a:spAutoFit/>
          </a:bodyPr>
          <a:lstStyle/>
          <a:p>
            <a:pPr algn="r"/>
            <a:r>
              <a:rPr lang="fr-CA" sz="1600">
                <a:latin typeface="Manrope ExtraBold" pitchFamily="2" charset="0"/>
              </a:rPr>
              <a:t>enap.ca</a:t>
            </a:r>
          </a:p>
        </p:txBody>
      </p:sp>
    </p:spTree>
    <p:extLst>
      <p:ext uri="{BB962C8B-B14F-4D97-AF65-F5344CB8AC3E}">
        <p14:creationId xmlns:p14="http://schemas.microsoft.com/office/powerpoint/2010/main" val="14153830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u et image arrière-plan">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5F83A18-8C83-89B0-0F0A-354C79EC8AE8}"/>
              </a:ext>
            </a:extLst>
          </p:cNvPr>
          <p:cNvSpPr/>
          <p:nvPr userDrawn="1"/>
        </p:nvSpPr>
        <p:spPr>
          <a:xfrm>
            <a:off x="586409" y="606287"/>
            <a:ext cx="10982739" cy="5565913"/>
          </a:xfrm>
          <a:prstGeom prst="rect">
            <a:avLst/>
          </a:prstGeom>
          <a:solidFill>
            <a:schemeClr val="bg1">
              <a:lumMod val="95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Titre 1">
            <a:extLst>
              <a:ext uri="{FF2B5EF4-FFF2-40B4-BE49-F238E27FC236}">
                <a16:creationId xmlns:a16="http://schemas.microsoft.com/office/drawing/2014/main" id="{BD9B7E9B-B4EE-3270-B5D0-31D99CBC14A2}"/>
              </a:ext>
            </a:extLst>
          </p:cNvPr>
          <p:cNvSpPr>
            <a:spLocks noGrp="1"/>
          </p:cNvSpPr>
          <p:nvPr>
            <p:ph type="title"/>
          </p:nvPr>
        </p:nvSpPr>
        <p:spPr>
          <a:xfrm>
            <a:off x="838200" y="826805"/>
            <a:ext cx="10515602" cy="815376"/>
          </a:xfrm>
        </p:spPr>
        <p:txBody>
          <a:bodyPr anchor="t">
            <a:normAutofit/>
          </a:bodyPr>
          <a:lstStyle>
            <a:lvl1pPr>
              <a:defRPr sz="2800" cap="all" baseline="0">
                <a:solidFill>
                  <a:schemeClr val="tx1"/>
                </a:solidFill>
              </a:defRPr>
            </a:lvl1pPr>
          </a:lstStyle>
          <a:p>
            <a:r>
              <a:rPr lang="fr-FR"/>
              <a:t>Modifiez le style du titre</a:t>
            </a:r>
            <a:endParaRPr lang="fr-CA"/>
          </a:p>
        </p:txBody>
      </p:sp>
      <p:sp>
        <p:nvSpPr>
          <p:cNvPr id="3" name="Espace réservé du contenu 2">
            <a:extLst>
              <a:ext uri="{FF2B5EF4-FFF2-40B4-BE49-F238E27FC236}">
                <a16:creationId xmlns:a16="http://schemas.microsoft.com/office/drawing/2014/main" id="{09533E45-25C4-186C-A12A-2D0085DA2C4A}"/>
              </a:ext>
            </a:extLst>
          </p:cNvPr>
          <p:cNvSpPr>
            <a:spLocks noGrp="1"/>
          </p:cNvSpPr>
          <p:nvPr>
            <p:ph idx="1"/>
          </p:nvPr>
        </p:nvSpPr>
        <p:spPr>
          <a:xfrm>
            <a:off x="838198" y="1889318"/>
            <a:ext cx="10515602" cy="407472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0" name="ZoneTexte 19">
            <a:extLst>
              <a:ext uri="{FF2B5EF4-FFF2-40B4-BE49-F238E27FC236}">
                <a16:creationId xmlns:a16="http://schemas.microsoft.com/office/drawing/2014/main" id="{8A4B29A1-F5B4-9F26-5B7B-9BEEDB8EF440}"/>
              </a:ext>
            </a:extLst>
          </p:cNvPr>
          <p:cNvSpPr txBox="1"/>
          <p:nvPr userDrawn="1"/>
        </p:nvSpPr>
        <p:spPr>
          <a:xfrm>
            <a:off x="10674626" y="6348204"/>
            <a:ext cx="994183" cy="338554"/>
          </a:xfrm>
          <a:prstGeom prst="rect">
            <a:avLst/>
          </a:prstGeom>
          <a:noFill/>
        </p:spPr>
        <p:txBody>
          <a:bodyPr wrap="none" rtlCol="0">
            <a:spAutoFit/>
          </a:bodyPr>
          <a:lstStyle/>
          <a:p>
            <a:pPr algn="r"/>
            <a:r>
              <a:rPr lang="fr-CA" sz="1600">
                <a:latin typeface="Manrope ExtraBold" pitchFamily="2" charset="0"/>
              </a:rPr>
              <a:t>enap.ca</a:t>
            </a:r>
          </a:p>
        </p:txBody>
      </p:sp>
    </p:spTree>
    <p:extLst>
      <p:ext uri="{BB962C8B-B14F-4D97-AF65-F5344CB8AC3E}">
        <p14:creationId xmlns:p14="http://schemas.microsoft.com/office/powerpoint/2010/main" val="19884898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9B7E9B-B4EE-3270-B5D0-31D99CBC14A2}"/>
              </a:ext>
            </a:extLst>
          </p:cNvPr>
          <p:cNvSpPr>
            <a:spLocks noGrp="1"/>
          </p:cNvSpPr>
          <p:nvPr>
            <p:ph type="title"/>
          </p:nvPr>
        </p:nvSpPr>
        <p:spPr>
          <a:xfrm>
            <a:off x="609600" y="613888"/>
            <a:ext cx="10972801" cy="900588"/>
          </a:xfrm>
        </p:spPr>
        <p:txBody>
          <a:bodyPr anchor="t">
            <a:normAutofit/>
          </a:bodyPr>
          <a:lstStyle>
            <a:lvl1pPr>
              <a:defRPr sz="2800" cap="all" baseline="0"/>
            </a:lvl1pPr>
          </a:lstStyle>
          <a:p>
            <a:r>
              <a:rPr lang="fr-FR"/>
              <a:t>Modifiez le style du titre</a:t>
            </a:r>
            <a:endParaRPr lang="fr-CA"/>
          </a:p>
        </p:txBody>
      </p:sp>
      <p:sp>
        <p:nvSpPr>
          <p:cNvPr id="4" name="ZoneTexte 3">
            <a:extLst>
              <a:ext uri="{FF2B5EF4-FFF2-40B4-BE49-F238E27FC236}">
                <a16:creationId xmlns:a16="http://schemas.microsoft.com/office/drawing/2014/main" id="{3EF8EFD8-8B7E-BCFD-D3CA-E8542F4A91B3}"/>
              </a:ext>
            </a:extLst>
          </p:cNvPr>
          <p:cNvSpPr txBox="1"/>
          <p:nvPr userDrawn="1"/>
        </p:nvSpPr>
        <p:spPr>
          <a:xfrm>
            <a:off x="10674626" y="6348204"/>
            <a:ext cx="994183" cy="338554"/>
          </a:xfrm>
          <a:prstGeom prst="rect">
            <a:avLst/>
          </a:prstGeom>
          <a:noFill/>
        </p:spPr>
        <p:txBody>
          <a:bodyPr wrap="none" rtlCol="0">
            <a:spAutoFit/>
          </a:bodyPr>
          <a:lstStyle/>
          <a:p>
            <a:pPr algn="r"/>
            <a:r>
              <a:rPr lang="fr-CA" sz="1600">
                <a:latin typeface="Manrope ExtraBold" pitchFamily="2" charset="0"/>
              </a:rPr>
              <a:t>enap.ca</a:t>
            </a:r>
          </a:p>
        </p:txBody>
      </p:sp>
    </p:spTree>
    <p:extLst>
      <p:ext uri="{BB962C8B-B14F-4D97-AF65-F5344CB8AC3E}">
        <p14:creationId xmlns:p14="http://schemas.microsoft.com/office/powerpoint/2010/main" val="3108392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A9FC50E-6410-B33F-9A1F-A6D6A826AE78}"/>
              </a:ext>
            </a:extLst>
          </p:cNvPr>
          <p:cNvSpPr txBox="1"/>
          <p:nvPr userDrawn="1"/>
        </p:nvSpPr>
        <p:spPr>
          <a:xfrm>
            <a:off x="10674626" y="6348204"/>
            <a:ext cx="994183" cy="338554"/>
          </a:xfrm>
          <a:prstGeom prst="rect">
            <a:avLst/>
          </a:prstGeom>
          <a:noFill/>
        </p:spPr>
        <p:txBody>
          <a:bodyPr wrap="none" rtlCol="0">
            <a:spAutoFit/>
          </a:bodyPr>
          <a:lstStyle/>
          <a:p>
            <a:pPr algn="r"/>
            <a:r>
              <a:rPr lang="fr-CA" sz="1600">
                <a:latin typeface="Manrope ExtraBold" pitchFamily="2" charset="0"/>
              </a:rPr>
              <a:t>enap.ca</a:t>
            </a:r>
          </a:p>
        </p:txBody>
      </p:sp>
    </p:spTree>
    <p:extLst>
      <p:ext uri="{BB962C8B-B14F-4D97-AF65-F5344CB8AC3E}">
        <p14:creationId xmlns:p14="http://schemas.microsoft.com/office/powerpoint/2010/main" val="5077609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apositive de fin">
    <p:spTree>
      <p:nvGrpSpPr>
        <p:cNvPr id="1" name=""/>
        <p:cNvGrpSpPr/>
        <p:nvPr/>
      </p:nvGrpSpPr>
      <p:grpSpPr>
        <a:xfrm>
          <a:off x="0" y="0"/>
          <a:ext cx="0" cy="0"/>
          <a:chOff x="0" y="0"/>
          <a:chExt cx="0" cy="0"/>
        </a:xfrm>
      </p:grpSpPr>
      <p:pic>
        <p:nvPicPr>
          <p:cNvPr id="14" name="Image 13" descr="Une image contenant plein air, bâtiment, noir et blanc, fenêtre&#10;&#10;Description générée automatiquement">
            <a:extLst>
              <a:ext uri="{FF2B5EF4-FFF2-40B4-BE49-F238E27FC236}">
                <a16:creationId xmlns:a16="http://schemas.microsoft.com/office/drawing/2014/main" id="{496B1600-1618-7B0E-18BB-3932339B8F34}"/>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7" name="Forme libre : forme 6">
            <a:extLst>
              <a:ext uri="{FF2B5EF4-FFF2-40B4-BE49-F238E27FC236}">
                <a16:creationId xmlns:a16="http://schemas.microsoft.com/office/drawing/2014/main" id="{B1BED1A6-B4E1-F5CB-EA81-D528EE61E3AA}"/>
              </a:ext>
            </a:extLst>
          </p:cNvPr>
          <p:cNvSpPr/>
          <p:nvPr userDrawn="1"/>
        </p:nvSpPr>
        <p:spPr>
          <a:xfrm>
            <a:off x="0" y="-1"/>
            <a:ext cx="12192000" cy="6858000"/>
          </a:xfrm>
          <a:custGeom>
            <a:avLst/>
            <a:gdLst>
              <a:gd name="connsiteX0" fmla="*/ 7441165 w 12192000"/>
              <a:gd name="connsiteY0" fmla="*/ 684038 h 6858000"/>
              <a:gd name="connsiteX1" fmla="*/ 5556738 w 12192000"/>
              <a:gd name="connsiteY1" fmla="*/ 6158523 h 6858000"/>
              <a:gd name="connsiteX2" fmla="*/ 9721419 w 12192000"/>
              <a:gd name="connsiteY2" fmla="*/ 6158523 h 6858000"/>
              <a:gd name="connsiteX3" fmla="*/ 11605846 w 12192000"/>
              <a:gd name="connsiteY3" fmla="*/ 684038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7441165" y="684038"/>
                </a:moveTo>
                <a:lnTo>
                  <a:pt x="5556738" y="6158523"/>
                </a:lnTo>
                <a:lnTo>
                  <a:pt x="9721419" y="6158523"/>
                </a:lnTo>
                <a:lnTo>
                  <a:pt x="11605846" y="684038"/>
                </a:lnTo>
                <a:close/>
                <a:moveTo>
                  <a:pt x="0" y="0"/>
                </a:moveTo>
                <a:lnTo>
                  <a:pt x="12192000" y="0"/>
                </a:lnTo>
                <a:lnTo>
                  <a:pt x="12192000" y="6858000"/>
                </a:lnTo>
                <a:lnTo>
                  <a:pt x="0" y="6858000"/>
                </a:lnTo>
                <a:close/>
              </a:path>
            </a:pathLst>
          </a:custGeom>
          <a:solidFill>
            <a:schemeClr val="tx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CA"/>
          </a:p>
        </p:txBody>
      </p:sp>
      <p:pic>
        <p:nvPicPr>
          <p:cNvPr id="4" name="Image 3" descr="Une image contenant texte, Police, capture d’écran, Graphique&#10;&#10;Description générée automatiquement">
            <a:extLst>
              <a:ext uri="{FF2B5EF4-FFF2-40B4-BE49-F238E27FC236}">
                <a16:creationId xmlns:a16="http://schemas.microsoft.com/office/drawing/2014/main" id="{DA6B9A30-23A1-782D-4335-326BD95681C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18513" y="329957"/>
            <a:ext cx="3678865" cy="1264674"/>
          </a:xfrm>
          <a:prstGeom prst="rect">
            <a:avLst/>
          </a:prstGeom>
        </p:spPr>
      </p:pic>
      <p:sp>
        <p:nvSpPr>
          <p:cNvPr id="10" name="Espace réservé du texte 9">
            <a:extLst>
              <a:ext uri="{FF2B5EF4-FFF2-40B4-BE49-F238E27FC236}">
                <a16:creationId xmlns:a16="http://schemas.microsoft.com/office/drawing/2014/main" id="{8FD4D61B-4C58-E178-CB46-BF92AFF05C34}"/>
              </a:ext>
            </a:extLst>
          </p:cNvPr>
          <p:cNvSpPr>
            <a:spLocks noGrp="1"/>
          </p:cNvSpPr>
          <p:nvPr>
            <p:ph type="body" sz="quarter" idx="10"/>
          </p:nvPr>
        </p:nvSpPr>
        <p:spPr>
          <a:xfrm>
            <a:off x="775253" y="1593850"/>
            <a:ext cx="4661936" cy="454853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37888646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CAFD5D-8C44-6D4C-F47E-90A1D9E20578}"/>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97983B53-62A7-D8B0-6CAF-2969F40D0D2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FAE3902B-F924-1C64-7C6D-C08A369C318B}"/>
              </a:ext>
            </a:extLst>
          </p:cNvPr>
          <p:cNvSpPr>
            <a:spLocks noGrp="1"/>
          </p:cNvSpPr>
          <p:nvPr>
            <p:ph type="dt" sz="half" idx="10"/>
          </p:nvPr>
        </p:nvSpPr>
        <p:spPr/>
        <p:txBody>
          <a:bodyPr/>
          <a:lstStyle/>
          <a:p>
            <a:fld id="{022ED865-6323-4247-BE8C-C17F1A37AA83}" type="datetimeFigureOut">
              <a:rPr lang="fr-CA" smtClean="0"/>
              <a:t>2026-02-02</a:t>
            </a:fld>
            <a:endParaRPr lang="fr-CA"/>
          </a:p>
        </p:txBody>
      </p:sp>
      <p:sp>
        <p:nvSpPr>
          <p:cNvPr id="5" name="Espace réservé du pied de page 4">
            <a:extLst>
              <a:ext uri="{FF2B5EF4-FFF2-40B4-BE49-F238E27FC236}">
                <a16:creationId xmlns:a16="http://schemas.microsoft.com/office/drawing/2014/main" id="{B9504F5A-0907-140A-A1C0-E6A1CD9E9AF4}"/>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4B387E6E-C5BC-44CE-AF03-CF6F2B79F0ED}"/>
              </a:ext>
            </a:extLst>
          </p:cNvPr>
          <p:cNvSpPr>
            <a:spLocks noGrp="1"/>
          </p:cNvSpPr>
          <p:nvPr>
            <p:ph type="sldNum" sz="quarter" idx="12"/>
          </p:nvPr>
        </p:nvSpPr>
        <p:spPr/>
        <p:txBody>
          <a:bodyPr/>
          <a:lstStyle/>
          <a:p>
            <a:fld id="{C718D79F-5B1B-4494-9948-FEAD2083E59C}" type="slidenum">
              <a:rPr lang="fr-CA" smtClean="0"/>
              <a:t>‹n°›</a:t>
            </a:fld>
            <a:endParaRPr lang="fr-CA"/>
          </a:p>
        </p:txBody>
      </p:sp>
    </p:spTree>
    <p:extLst>
      <p:ext uri="{BB962C8B-B14F-4D97-AF65-F5344CB8AC3E}">
        <p14:creationId xmlns:p14="http://schemas.microsoft.com/office/powerpoint/2010/main" val="14331117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1_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FE93D4-BB82-3E32-1A14-FA657CAD1F1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A"/>
          </a:p>
        </p:txBody>
      </p:sp>
      <p:sp>
        <p:nvSpPr>
          <p:cNvPr id="3" name="Sous-titre 2">
            <a:extLst>
              <a:ext uri="{FF2B5EF4-FFF2-40B4-BE49-F238E27FC236}">
                <a16:creationId xmlns:a16="http://schemas.microsoft.com/office/drawing/2014/main" id="{57488D5C-613F-F137-0BB8-E416583A39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A"/>
          </a:p>
        </p:txBody>
      </p:sp>
      <p:sp>
        <p:nvSpPr>
          <p:cNvPr id="4" name="Espace réservé de la date 3">
            <a:extLst>
              <a:ext uri="{FF2B5EF4-FFF2-40B4-BE49-F238E27FC236}">
                <a16:creationId xmlns:a16="http://schemas.microsoft.com/office/drawing/2014/main" id="{AC25AFF4-3277-AA00-7A12-0EA3C08E8508}"/>
              </a:ext>
            </a:extLst>
          </p:cNvPr>
          <p:cNvSpPr>
            <a:spLocks noGrp="1"/>
          </p:cNvSpPr>
          <p:nvPr>
            <p:ph type="dt" sz="half" idx="10"/>
          </p:nvPr>
        </p:nvSpPr>
        <p:spPr/>
        <p:txBody>
          <a:bodyPr/>
          <a:lstStyle/>
          <a:p>
            <a:fld id="{022ED865-6323-4247-BE8C-C17F1A37AA83}" type="datetimeFigureOut">
              <a:rPr lang="fr-CA" smtClean="0"/>
              <a:t>2026-02-02</a:t>
            </a:fld>
            <a:endParaRPr lang="fr-CA"/>
          </a:p>
        </p:txBody>
      </p:sp>
      <p:sp>
        <p:nvSpPr>
          <p:cNvPr id="5" name="Espace réservé du pied de page 4">
            <a:extLst>
              <a:ext uri="{FF2B5EF4-FFF2-40B4-BE49-F238E27FC236}">
                <a16:creationId xmlns:a16="http://schemas.microsoft.com/office/drawing/2014/main" id="{6EC9B84C-3F41-32D2-0D98-C424F11A1403}"/>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CF75A6EC-A51A-406B-2EB4-8A701E78FB1A}"/>
              </a:ext>
            </a:extLst>
          </p:cNvPr>
          <p:cNvSpPr>
            <a:spLocks noGrp="1"/>
          </p:cNvSpPr>
          <p:nvPr>
            <p:ph type="sldNum" sz="quarter" idx="12"/>
          </p:nvPr>
        </p:nvSpPr>
        <p:spPr/>
        <p:txBody>
          <a:bodyPr/>
          <a:lstStyle/>
          <a:p>
            <a:fld id="{C718D79F-5B1B-4494-9948-FEAD2083E59C}" type="slidenum">
              <a:rPr lang="fr-CA" smtClean="0"/>
              <a:t>‹n°›</a:t>
            </a:fld>
            <a:endParaRPr lang="fr-CA"/>
          </a:p>
        </p:txBody>
      </p:sp>
    </p:spTree>
    <p:extLst>
      <p:ext uri="{BB962C8B-B14F-4D97-AF65-F5344CB8AC3E}">
        <p14:creationId xmlns:p14="http://schemas.microsoft.com/office/powerpoint/2010/main" val="42437421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Page de contenu - blanc">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D839510-8676-4544-A453-63BB0FFD73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Espace réservé du texte 7">
            <a:extLst>
              <a:ext uri="{FF2B5EF4-FFF2-40B4-BE49-F238E27FC236}">
                <a16:creationId xmlns:a16="http://schemas.microsoft.com/office/drawing/2014/main" id="{BCA64BC7-B127-4638-9972-3C0769531583}"/>
              </a:ext>
            </a:extLst>
          </p:cNvPr>
          <p:cNvSpPr>
            <a:spLocks noGrp="1"/>
          </p:cNvSpPr>
          <p:nvPr>
            <p:ph type="body" sz="quarter" idx="10" hasCustomPrompt="1"/>
          </p:nvPr>
        </p:nvSpPr>
        <p:spPr>
          <a:xfrm>
            <a:off x="492211" y="1890584"/>
            <a:ext cx="10861587" cy="401295"/>
          </a:xfrm>
        </p:spPr>
        <p:txBody>
          <a:bodyPr>
            <a:noAutofit/>
          </a:bodyPr>
          <a:lstStyle>
            <a:lvl1pPr marL="0" indent="0" algn="l">
              <a:buFontTx/>
              <a:buNone/>
              <a:defRPr sz="2400" b="1" cap="none" baseline="0">
                <a:solidFill>
                  <a:srgbClr val="DC5637"/>
                </a:solidFill>
                <a:latin typeface="BRHendrix-Regular" panose="01000000000000000000" pitchFamily="50" charset="0"/>
                <a:cs typeface="Arial" panose="020B0604020202020204" pitchFamily="34" charset="0"/>
              </a:defRPr>
            </a:lvl1pPr>
          </a:lstStyle>
          <a:p>
            <a:pPr lvl="0"/>
            <a:r>
              <a:rPr lang="fr-CA" dirty="0"/>
              <a:t>Modifiez le sous-titre</a:t>
            </a:r>
          </a:p>
        </p:txBody>
      </p:sp>
      <p:sp>
        <p:nvSpPr>
          <p:cNvPr id="7" name="Titre 1">
            <a:extLst>
              <a:ext uri="{FF2B5EF4-FFF2-40B4-BE49-F238E27FC236}">
                <a16:creationId xmlns:a16="http://schemas.microsoft.com/office/drawing/2014/main" id="{5E6CA7CE-3826-F245-96B6-90E331C854B4}"/>
              </a:ext>
            </a:extLst>
          </p:cNvPr>
          <p:cNvSpPr>
            <a:spLocks noGrp="1"/>
          </p:cNvSpPr>
          <p:nvPr>
            <p:ph type="title" hasCustomPrompt="1"/>
          </p:nvPr>
        </p:nvSpPr>
        <p:spPr>
          <a:xfrm>
            <a:off x="3161270" y="613887"/>
            <a:ext cx="8192530" cy="794784"/>
          </a:xfrm>
        </p:spPr>
        <p:txBody>
          <a:bodyPr anchor="t">
            <a:normAutofit/>
          </a:bodyPr>
          <a:lstStyle>
            <a:lvl1pPr algn="l">
              <a:lnSpc>
                <a:spcPct val="100000"/>
              </a:lnSpc>
              <a:defRPr sz="3000" b="1" cap="all" baseline="0">
                <a:solidFill>
                  <a:schemeClr val="tx1"/>
                </a:solidFill>
                <a:latin typeface="BRHendrix-Regular" panose="01000000000000000000" pitchFamily="50" charset="0"/>
                <a:cs typeface="Arial" panose="020B0604020202020204" pitchFamily="34" charset="0"/>
              </a:defRPr>
            </a:lvl1pPr>
          </a:lstStyle>
          <a:p>
            <a:r>
              <a:rPr lang="fr-FR" dirty="0"/>
              <a:t>Modifiez le style du titre</a:t>
            </a:r>
            <a:endParaRPr lang="fr-CA" dirty="0"/>
          </a:p>
        </p:txBody>
      </p:sp>
      <p:sp>
        <p:nvSpPr>
          <p:cNvPr id="9" name="Espace réservé du contenu 15">
            <a:extLst>
              <a:ext uri="{FF2B5EF4-FFF2-40B4-BE49-F238E27FC236}">
                <a16:creationId xmlns:a16="http://schemas.microsoft.com/office/drawing/2014/main" id="{A838100E-D16C-0441-B823-9211FEFFF0F0}"/>
              </a:ext>
            </a:extLst>
          </p:cNvPr>
          <p:cNvSpPr>
            <a:spLocks noGrp="1"/>
          </p:cNvSpPr>
          <p:nvPr>
            <p:ph sz="quarter" idx="11"/>
          </p:nvPr>
        </p:nvSpPr>
        <p:spPr>
          <a:xfrm>
            <a:off x="492212" y="2375440"/>
            <a:ext cx="10861588" cy="3036819"/>
          </a:xfrm>
        </p:spPr>
        <p:txBody>
          <a:bodyPr/>
          <a:lstStyle>
            <a:lvl1pPr>
              <a:defRPr baseline="0">
                <a:solidFill>
                  <a:schemeClr val="tx1"/>
                </a:solidFill>
                <a:latin typeface="BRHendrix-Regular" panose="01000000000000000000" pitchFamily="50" charset="0"/>
                <a:cs typeface="Arial" panose="020B0604020202020204" pitchFamily="34" charset="0"/>
              </a:defRPr>
            </a:lvl1pPr>
            <a:lvl2pPr>
              <a:defRPr baseline="0">
                <a:solidFill>
                  <a:schemeClr val="tx1"/>
                </a:solidFill>
                <a:latin typeface="BRHendrix-Regular" panose="01000000000000000000" pitchFamily="50" charset="0"/>
                <a:cs typeface="Arial" panose="020B0604020202020204" pitchFamily="34" charset="0"/>
              </a:defRPr>
            </a:lvl2pPr>
            <a:lvl3pPr>
              <a:defRPr baseline="0">
                <a:solidFill>
                  <a:schemeClr val="tx1"/>
                </a:solidFill>
                <a:latin typeface="BRHendrix-Regular" panose="01000000000000000000" pitchFamily="50" charset="0"/>
                <a:cs typeface="Arial" panose="020B0604020202020204" pitchFamily="34" charset="0"/>
              </a:defRPr>
            </a:lvl3pPr>
            <a:lvl4pPr>
              <a:defRPr baseline="0">
                <a:solidFill>
                  <a:schemeClr val="tx1"/>
                </a:solidFill>
                <a:latin typeface="BRHendrix-Regular" panose="01000000000000000000" pitchFamily="50" charset="0"/>
                <a:cs typeface="Arial" panose="020B0604020202020204" pitchFamily="34" charset="0"/>
              </a:defRPr>
            </a:lvl4pPr>
            <a:lvl5pPr>
              <a:defRPr baseline="0">
                <a:solidFill>
                  <a:schemeClr val="tx1"/>
                </a:solidFill>
                <a:latin typeface="BRHendrix-Regular" panose="01000000000000000000" pitchFamily="50" charset="0"/>
                <a:cs typeface="Arial" panose="020B0604020202020204" pitchFamily="34" charset="0"/>
              </a:defRPr>
            </a:lvl5pPr>
          </a:lstStyle>
          <a:p>
            <a:pPr lvl="0"/>
            <a:r>
              <a:rPr lang="fr-CA" dirty="0"/>
              <a:t>Cliquez pour modifier les styles du texte du masque</a:t>
            </a:r>
          </a:p>
          <a:p>
            <a:pPr lvl="1"/>
            <a:r>
              <a:rPr lang="fr-CA" dirty="0"/>
              <a:t>Deuxième niveau</a:t>
            </a:r>
          </a:p>
          <a:p>
            <a:pPr lvl="2"/>
            <a:r>
              <a:rPr lang="fr-CA" dirty="0"/>
              <a:t>Troisième niveau</a:t>
            </a:r>
          </a:p>
          <a:p>
            <a:pPr lvl="3"/>
            <a:r>
              <a:rPr lang="fr-CA" dirty="0"/>
              <a:t>Quatrième niveau</a:t>
            </a:r>
          </a:p>
          <a:p>
            <a:pPr lvl="4"/>
            <a:r>
              <a:rPr lang="fr-CA" dirty="0"/>
              <a:t>Cinquième niveau</a:t>
            </a:r>
          </a:p>
        </p:txBody>
      </p:sp>
    </p:spTree>
    <p:extLst>
      <p:ext uri="{BB962C8B-B14F-4D97-AF65-F5344CB8AC3E}">
        <p14:creationId xmlns:p14="http://schemas.microsoft.com/office/powerpoint/2010/main" val="13677944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30631345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5_Diapositive_contenu_Titre seul">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F0F0C9F-8286-4259-8440-F475F6E78E8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re 1">
            <a:extLst>
              <a:ext uri="{FF2B5EF4-FFF2-40B4-BE49-F238E27FC236}">
                <a16:creationId xmlns:a16="http://schemas.microsoft.com/office/drawing/2014/main" id="{462ADAA1-2643-4178-8EA9-4B2B3A24620B}"/>
              </a:ext>
            </a:extLst>
          </p:cNvPr>
          <p:cNvSpPr>
            <a:spLocks noGrp="1"/>
          </p:cNvSpPr>
          <p:nvPr>
            <p:ph type="title" hasCustomPrompt="1"/>
          </p:nvPr>
        </p:nvSpPr>
        <p:spPr>
          <a:xfrm>
            <a:off x="460772" y="2700565"/>
            <a:ext cx="8782082" cy="1815660"/>
          </a:xfrm>
          <a:prstGeom prst="rect">
            <a:avLst/>
          </a:prstGeom>
        </p:spPr>
        <p:txBody>
          <a:bodyPr anchor="ctr">
            <a:noAutofit/>
          </a:bodyPr>
          <a:lstStyle>
            <a:lvl1pPr algn="l">
              <a:lnSpc>
                <a:spcPct val="100000"/>
              </a:lnSpc>
              <a:spcBef>
                <a:spcPts val="0"/>
              </a:spcBef>
              <a:defRPr sz="5400" cap="none" baseline="0">
                <a:solidFill>
                  <a:schemeClr val="bg1"/>
                </a:solidFill>
                <a:latin typeface="BRHendrix-Regular" panose="01000000000000000000" charset="0"/>
              </a:defRPr>
            </a:lvl1pPr>
          </a:lstStyle>
          <a:p>
            <a:r>
              <a:rPr lang="fr-CA" noProof="0" dirty="0"/>
              <a:t>Page de section </a:t>
            </a:r>
            <a:br>
              <a:rPr lang="fr-CA" noProof="0" dirty="0"/>
            </a:br>
            <a:r>
              <a:rPr lang="fr-CA" noProof="0" dirty="0"/>
              <a:t>de la présentation</a:t>
            </a:r>
          </a:p>
        </p:txBody>
      </p:sp>
    </p:spTree>
    <p:extLst>
      <p:ext uri="{BB962C8B-B14F-4D97-AF65-F5344CB8AC3E}">
        <p14:creationId xmlns:p14="http://schemas.microsoft.com/office/powerpoint/2010/main" val="1564230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1">
    <p:bg>
      <p:bgPr>
        <a:solidFill>
          <a:schemeClr val="accent3"/>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A1642C-817B-A14F-5AC7-F7D43ACE0FED}"/>
              </a:ext>
            </a:extLst>
          </p:cNvPr>
          <p:cNvSpPr>
            <a:spLocks noGrp="1"/>
          </p:cNvSpPr>
          <p:nvPr>
            <p:ph type="title" hasCustomPrompt="1"/>
          </p:nvPr>
        </p:nvSpPr>
        <p:spPr>
          <a:xfrm>
            <a:off x="3476625" y="1709738"/>
            <a:ext cx="8035962" cy="1861801"/>
          </a:xfrm>
        </p:spPr>
        <p:txBody>
          <a:bodyPr anchor="b">
            <a:normAutofit/>
          </a:bodyPr>
          <a:lstStyle>
            <a:lvl1pPr>
              <a:defRPr sz="4400"/>
            </a:lvl1pPr>
          </a:lstStyle>
          <a:p>
            <a:r>
              <a:rPr lang="fr-FR"/>
              <a:t>Page de section</a:t>
            </a:r>
            <a:endParaRPr lang="fr-CA"/>
          </a:p>
        </p:txBody>
      </p:sp>
      <p:sp>
        <p:nvSpPr>
          <p:cNvPr id="3" name="Espace réservé du texte 2">
            <a:extLst>
              <a:ext uri="{FF2B5EF4-FFF2-40B4-BE49-F238E27FC236}">
                <a16:creationId xmlns:a16="http://schemas.microsoft.com/office/drawing/2014/main" id="{756A4FCC-C50E-ADF8-5AD3-F06E2A800238}"/>
              </a:ext>
            </a:extLst>
          </p:cNvPr>
          <p:cNvSpPr>
            <a:spLocks noGrp="1"/>
          </p:cNvSpPr>
          <p:nvPr>
            <p:ph type="body" idx="1" hasCustomPrompt="1"/>
          </p:nvPr>
        </p:nvSpPr>
        <p:spPr>
          <a:xfrm>
            <a:off x="3482975" y="3676296"/>
            <a:ext cx="8035962"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 sous-titre</a:t>
            </a:r>
          </a:p>
        </p:txBody>
      </p:sp>
      <p:sp>
        <p:nvSpPr>
          <p:cNvPr id="7" name="Rectangle 6">
            <a:extLst>
              <a:ext uri="{FF2B5EF4-FFF2-40B4-BE49-F238E27FC236}">
                <a16:creationId xmlns:a16="http://schemas.microsoft.com/office/drawing/2014/main" id="{67864A3E-2E89-B72B-A32F-C1C28A2B7283}"/>
              </a:ext>
            </a:extLst>
          </p:cNvPr>
          <p:cNvSpPr/>
          <p:nvPr userDrawn="1"/>
        </p:nvSpPr>
        <p:spPr>
          <a:xfrm>
            <a:off x="-10210" y="5720400"/>
            <a:ext cx="614210" cy="1137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Rectangle 7">
            <a:extLst>
              <a:ext uri="{FF2B5EF4-FFF2-40B4-BE49-F238E27FC236}">
                <a16:creationId xmlns:a16="http://schemas.microsoft.com/office/drawing/2014/main" id="{496DE352-FF3F-84DA-A99A-661CB6A9086F}"/>
              </a:ext>
            </a:extLst>
          </p:cNvPr>
          <p:cNvSpPr/>
          <p:nvPr userDrawn="1"/>
        </p:nvSpPr>
        <p:spPr>
          <a:xfrm>
            <a:off x="604000" y="4582800"/>
            <a:ext cx="614210" cy="1137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Rectangle 8">
            <a:extLst>
              <a:ext uri="{FF2B5EF4-FFF2-40B4-BE49-F238E27FC236}">
                <a16:creationId xmlns:a16="http://schemas.microsoft.com/office/drawing/2014/main" id="{15F704CA-E044-95FE-CBF1-A976EFB09806}"/>
              </a:ext>
            </a:extLst>
          </p:cNvPr>
          <p:cNvSpPr/>
          <p:nvPr userDrawn="1"/>
        </p:nvSpPr>
        <p:spPr>
          <a:xfrm>
            <a:off x="1218210" y="5720400"/>
            <a:ext cx="614210" cy="1137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Rectangle 9">
            <a:extLst>
              <a:ext uri="{FF2B5EF4-FFF2-40B4-BE49-F238E27FC236}">
                <a16:creationId xmlns:a16="http://schemas.microsoft.com/office/drawing/2014/main" id="{6CDB4087-D92C-71F1-25A7-CACE5388DB8D}"/>
              </a:ext>
            </a:extLst>
          </p:cNvPr>
          <p:cNvSpPr/>
          <p:nvPr userDrawn="1"/>
        </p:nvSpPr>
        <p:spPr>
          <a:xfrm>
            <a:off x="1832420" y="4582800"/>
            <a:ext cx="614210" cy="11376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Rectangle 10">
            <a:extLst>
              <a:ext uri="{FF2B5EF4-FFF2-40B4-BE49-F238E27FC236}">
                <a16:creationId xmlns:a16="http://schemas.microsoft.com/office/drawing/2014/main" id="{D3104DA0-F900-DFF1-2B97-A180CE30A264}"/>
              </a:ext>
            </a:extLst>
          </p:cNvPr>
          <p:cNvSpPr/>
          <p:nvPr userDrawn="1"/>
        </p:nvSpPr>
        <p:spPr>
          <a:xfrm>
            <a:off x="2446630" y="5720400"/>
            <a:ext cx="614210" cy="1137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Rectangle 11">
            <a:extLst>
              <a:ext uri="{FF2B5EF4-FFF2-40B4-BE49-F238E27FC236}">
                <a16:creationId xmlns:a16="http://schemas.microsoft.com/office/drawing/2014/main" id="{767A617C-9456-1921-2249-9C93991C5BFE}"/>
              </a:ext>
            </a:extLst>
          </p:cNvPr>
          <p:cNvSpPr/>
          <p:nvPr userDrawn="1"/>
        </p:nvSpPr>
        <p:spPr>
          <a:xfrm>
            <a:off x="1218210" y="3445200"/>
            <a:ext cx="614210" cy="1137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 name="Rectangle 12">
            <a:extLst>
              <a:ext uri="{FF2B5EF4-FFF2-40B4-BE49-F238E27FC236}">
                <a16:creationId xmlns:a16="http://schemas.microsoft.com/office/drawing/2014/main" id="{930E7467-77D8-4312-F77E-2852BCCA122C}"/>
              </a:ext>
            </a:extLst>
          </p:cNvPr>
          <p:cNvSpPr/>
          <p:nvPr userDrawn="1"/>
        </p:nvSpPr>
        <p:spPr>
          <a:xfrm>
            <a:off x="1832420" y="2307600"/>
            <a:ext cx="614210" cy="11376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 name="Rectangle 13">
            <a:extLst>
              <a:ext uri="{FF2B5EF4-FFF2-40B4-BE49-F238E27FC236}">
                <a16:creationId xmlns:a16="http://schemas.microsoft.com/office/drawing/2014/main" id="{A3325DC5-584A-7DC2-63F8-23EAF5F8C625}"/>
              </a:ext>
            </a:extLst>
          </p:cNvPr>
          <p:cNvSpPr/>
          <p:nvPr userDrawn="1"/>
        </p:nvSpPr>
        <p:spPr>
          <a:xfrm>
            <a:off x="2446630" y="3445200"/>
            <a:ext cx="614210" cy="1137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5" name="Rectangle 14">
            <a:extLst>
              <a:ext uri="{FF2B5EF4-FFF2-40B4-BE49-F238E27FC236}">
                <a16:creationId xmlns:a16="http://schemas.microsoft.com/office/drawing/2014/main" id="{5E891532-3823-59C7-08E1-FADE787D31BC}"/>
              </a:ext>
            </a:extLst>
          </p:cNvPr>
          <p:cNvSpPr/>
          <p:nvPr userDrawn="1"/>
        </p:nvSpPr>
        <p:spPr>
          <a:xfrm>
            <a:off x="604000" y="2307600"/>
            <a:ext cx="614210" cy="1137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 name="Rectangle 15">
            <a:extLst>
              <a:ext uri="{FF2B5EF4-FFF2-40B4-BE49-F238E27FC236}">
                <a16:creationId xmlns:a16="http://schemas.microsoft.com/office/drawing/2014/main" id="{94ADD1F8-D074-F08B-9B61-D3D29B2BDDD6}"/>
              </a:ext>
            </a:extLst>
          </p:cNvPr>
          <p:cNvSpPr/>
          <p:nvPr userDrawn="1"/>
        </p:nvSpPr>
        <p:spPr>
          <a:xfrm>
            <a:off x="1218210" y="1170000"/>
            <a:ext cx="614210" cy="1137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Rectangle 16">
            <a:extLst>
              <a:ext uri="{FF2B5EF4-FFF2-40B4-BE49-F238E27FC236}">
                <a16:creationId xmlns:a16="http://schemas.microsoft.com/office/drawing/2014/main" id="{CA237FF3-7FE3-7B33-66A1-685DE999A793}"/>
              </a:ext>
            </a:extLst>
          </p:cNvPr>
          <p:cNvSpPr/>
          <p:nvPr userDrawn="1"/>
        </p:nvSpPr>
        <p:spPr>
          <a:xfrm>
            <a:off x="-10210" y="3445200"/>
            <a:ext cx="614210" cy="11376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8" name="ZoneTexte 17">
            <a:extLst>
              <a:ext uri="{FF2B5EF4-FFF2-40B4-BE49-F238E27FC236}">
                <a16:creationId xmlns:a16="http://schemas.microsoft.com/office/drawing/2014/main" id="{E26E5DD5-320A-5756-E637-CB054580EDD6}"/>
              </a:ext>
            </a:extLst>
          </p:cNvPr>
          <p:cNvSpPr txBox="1"/>
          <p:nvPr userDrawn="1"/>
        </p:nvSpPr>
        <p:spPr>
          <a:xfrm>
            <a:off x="10674626" y="6348204"/>
            <a:ext cx="994183" cy="338554"/>
          </a:xfrm>
          <a:prstGeom prst="rect">
            <a:avLst/>
          </a:prstGeom>
          <a:noFill/>
        </p:spPr>
        <p:txBody>
          <a:bodyPr wrap="none" rtlCol="0">
            <a:spAutoFit/>
          </a:bodyPr>
          <a:lstStyle/>
          <a:p>
            <a:pPr algn="r"/>
            <a:r>
              <a:rPr lang="fr-CA" sz="1600">
                <a:latin typeface="Manrope ExtraBold" pitchFamily="2" charset="0"/>
              </a:rPr>
              <a:t>enap.ca</a:t>
            </a:r>
          </a:p>
        </p:txBody>
      </p:sp>
    </p:spTree>
    <p:extLst>
      <p:ext uri="{BB962C8B-B14F-4D97-AF65-F5344CB8AC3E}">
        <p14:creationId xmlns:p14="http://schemas.microsoft.com/office/powerpoint/2010/main" val="1960742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10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par>
                                <p:cTn id="15" presetID="53" presetClass="entr" presetSubtype="16" fill="hold" grpId="0" nodeType="withEffect">
                                  <p:stCondLst>
                                    <p:cond delay="20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par>
                                <p:cTn id="20" presetID="53" presetClass="entr" presetSubtype="16" fill="hold" grpId="0" nodeType="withEffect">
                                  <p:stCondLst>
                                    <p:cond delay="30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par>
                                <p:cTn id="25" presetID="53" presetClass="entr" presetSubtype="16" fill="hold" grpId="0" nodeType="withEffect">
                                  <p:stCondLst>
                                    <p:cond delay="40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par>
                                <p:cTn id="30" presetID="53" presetClass="entr" presetSubtype="16" fill="hold" grpId="0" nodeType="withEffect">
                                  <p:stCondLst>
                                    <p:cond delay="500"/>
                                  </p:stCondLst>
                                  <p:childTnLst>
                                    <p:set>
                                      <p:cBhvr>
                                        <p:cTn id="31" dur="1" fill="hold">
                                          <p:stCondLst>
                                            <p:cond delay="0"/>
                                          </p:stCondLst>
                                        </p:cTn>
                                        <p:tgtEl>
                                          <p:spTgt spid="17"/>
                                        </p:tgtEl>
                                        <p:attrNameLst>
                                          <p:attrName>style.visibility</p:attrName>
                                        </p:attrNameLst>
                                      </p:cBhvr>
                                      <p:to>
                                        <p:strVal val="visible"/>
                                      </p:to>
                                    </p:set>
                                    <p:anim calcmode="lin" valueType="num">
                                      <p:cBhvr>
                                        <p:cTn id="32" dur="500" fill="hold"/>
                                        <p:tgtEl>
                                          <p:spTgt spid="17"/>
                                        </p:tgtEl>
                                        <p:attrNameLst>
                                          <p:attrName>ppt_w</p:attrName>
                                        </p:attrNameLst>
                                      </p:cBhvr>
                                      <p:tavLst>
                                        <p:tav tm="0">
                                          <p:val>
                                            <p:fltVal val="0"/>
                                          </p:val>
                                        </p:tav>
                                        <p:tav tm="100000">
                                          <p:val>
                                            <p:strVal val="#ppt_w"/>
                                          </p:val>
                                        </p:tav>
                                      </p:tavLst>
                                    </p:anim>
                                    <p:anim calcmode="lin" valueType="num">
                                      <p:cBhvr>
                                        <p:cTn id="33" dur="500" fill="hold"/>
                                        <p:tgtEl>
                                          <p:spTgt spid="17"/>
                                        </p:tgtEl>
                                        <p:attrNameLst>
                                          <p:attrName>ppt_h</p:attrName>
                                        </p:attrNameLst>
                                      </p:cBhvr>
                                      <p:tavLst>
                                        <p:tav tm="0">
                                          <p:val>
                                            <p:fltVal val="0"/>
                                          </p:val>
                                        </p:tav>
                                        <p:tav tm="100000">
                                          <p:val>
                                            <p:strVal val="#ppt_h"/>
                                          </p:val>
                                        </p:tav>
                                      </p:tavLst>
                                    </p:anim>
                                    <p:animEffect transition="in" filter="fade">
                                      <p:cBhvr>
                                        <p:cTn id="34" dur="500"/>
                                        <p:tgtEl>
                                          <p:spTgt spid="17"/>
                                        </p:tgtEl>
                                      </p:cBhvr>
                                    </p:animEffect>
                                  </p:childTnLst>
                                </p:cTn>
                              </p:par>
                              <p:par>
                                <p:cTn id="35" presetID="53" presetClass="entr" presetSubtype="16" fill="hold" grpId="0" nodeType="withEffect">
                                  <p:stCondLst>
                                    <p:cond delay="60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ppt_w</p:attrName>
                                        </p:attrNameLst>
                                      </p:cBhvr>
                                      <p:tavLst>
                                        <p:tav tm="0">
                                          <p:val>
                                            <p:fltVal val="0"/>
                                          </p:val>
                                        </p:tav>
                                        <p:tav tm="100000">
                                          <p:val>
                                            <p:strVal val="#ppt_w"/>
                                          </p:val>
                                        </p:tav>
                                      </p:tavLst>
                                    </p:anim>
                                    <p:anim calcmode="lin" valueType="num">
                                      <p:cBhvr>
                                        <p:cTn id="38" dur="500" fill="hold"/>
                                        <p:tgtEl>
                                          <p:spTgt spid="12"/>
                                        </p:tgtEl>
                                        <p:attrNameLst>
                                          <p:attrName>ppt_h</p:attrName>
                                        </p:attrNameLst>
                                      </p:cBhvr>
                                      <p:tavLst>
                                        <p:tav tm="0">
                                          <p:val>
                                            <p:fltVal val="0"/>
                                          </p:val>
                                        </p:tav>
                                        <p:tav tm="100000">
                                          <p:val>
                                            <p:strVal val="#ppt_h"/>
                                          </p:val>
                                        </p:tav>
                                      </p:tavLst>
                                    </p:anim>
                                    <p:animEffect transition="in" filter="fade">
                                      <p:cBhvr>
                                        <p:cTn id="39" dur="500"/>
                                        <p:tgtEl>
                                          <p:spTgt spid="12"/>
                                        </p:tgtEl>
                                      </p:cBhvr>
                                    </p:animEffect>
                                  </p:childTnLst>
                                </p:cTn>
                              </p:par>
                              <p:par>
                                <p:cTn id="40" presetID="53" presetClass="entr" presetSubtype="16" fill="hold" grpId="0" nodeType="withEffect">
                                  <p:stCondLst>
                                    <p:cond delay="700"/>
                                  </p:stCondLst>
                                  <p:childTnLst>
                                    <p:set>
                                      <p:cBhvr>
                                        <p:cTn id="41" dur="1" fill="hold">
                                          <p:stCondLst>
                                            <p:cond delay="0"/>
                                          </p:stCondLst>
                                        </p:cTn>
                                        <p:tgtEl>
                                          <p:spTgt spid="14"/>
                                        </p:tgtEl>
                                        <p:attrNameLst>
                                          <p:attrName>style.visibility</p:attrName>
                                        </p:attrNameLst>
                                      </p:cBhvr>
                                      <p:to>
                                        <p:strVal val="visible"/>
                                      </p:to>
                                    </p:set>
                                    <p:anim calcmode="lin" valueType="num">
                                      <p:cBhvr>
                                        <p:cTn id="42" dur="500" fill="hold"/>
                                        <p:tgtEl>
                                          <p:spTgt spid="14"/>
                                        </p:tgtEl>
                                        <p:attrNameLst>
                                          <p:attrName>ppt_w</p:attrName>
                                        </p:attrNameLst>
                                      </p:cBhvr>
                                      <p:tavLst>
                                        <p:tav tm="0">
                                          <p:val>
                                            <p:fltVal val="0"/>
                                          </p:val>
                                        </p:tav>
                                        <p:tav tm="100000">
                                          <p:val>
                                            <p:strVal val="#ppt_w"/>
                                          </p:val>
                                        </p:tav>
                                      </p:tavLst>
                                    </p:anim>
                                    <p:anim calcmode="lin" valueType="num">
                                      <p:cBhvr>
                                        <p:cTn id="43" dur="500" fill="hold"/>
                                        <p:tgtEl>
                                          <p:spTgt spid="14"/>
                                        </p:tgtEl>
                                        <p:attrNameLst>
                                          <p:attrName>ppt_h</p:attrName>
                                        </p:attrNameLst>
                                      </p:cBhvr>
                                      <p:tavLst>
                                        <p:tav tm="0">
                                          <p:val>
                                            <p:fltVal val="0"/>
                                          </p:val>
                                        </p:tav>
                                        <p:tav tm="100000">
                                          <p:val>
                                            <p:strVal val="#ppt_h"/>
                                          </p:val>
                                        </p:tav>
                                      </p:tavLst>
                                    </p:anim>
                                    <p:animEffect transition="in" filter="fade">
                                      <p:cBhvr>
                                        <p:cTn id="44" dur="500"/>
                                        <p:tgtEl>
                                          <p:spTgt spid="14"/>
                                        </p:tgtEl>
                                      </p:cBhvr>
                                    </p:animEffect>
                                  </p:childTnLst>
                                </p:cTn>
                              </p:par>
                              <p:par>
                                <p:cTn id="45" presetID="53" presetClass="entr" presetSubtype="16" fill="hold" grpId="0" nodeType="withEffect">
                                  <p:stCondLst>
                                    <p:cond delay="800"/>
                                  </p:stCondLst>
                                  <p:childTnLst>
                                    <p:set>
                                      <p:cBhvr>
                                        <p:cTn id="46" dur="1" fill="hold">
                                          <p:stCondLst>
                                            <p:cond delay="0"/>
                                          </p:stCondLst>
                                        </p:cTn>
                                        <p:tgtEl>
                                          <p:spTgt spid="15"/>
                                        </p:tgtEl>
                                        <p:attrNameLst>
                                          <p:attrName>style.visibility</p:attrName>
                                        </p:attrNameLst>
                                      </p:cBhvr>
                                      <p:to>
                                        <p:strVal val="visible"/>
                                      </p:to>
                                    </p:set>
                                    <p:anim calcmode="lin" valueType="num">
                                      <p:cBhvr>
                                        <p:cTn id="47" dur="500" fill="hold"/>
                                        <p:tgtEl>
                                          <p:spTgt spid="15"/>
                                        </p:tgtEl>
                                        <p:attrNameLst>
                                          <p:attrName>ppt_w</p:attrName>
                                        </p:attrNameLst>
                                      </p:cBhvr>
                                      <p:tavLst>
                                        <p:tav tm="0">
                                          <p:val>
                                            <p:fltVal val="0"/>
                                          </p:val>
                                        </p:tav>
                                        <p:tav tm="100000">
                                          <p:val>
                                            <p:strVal val="#ppt_w"/>
                                          </p:val>
                                        </p:tav>
                                      </p:tavLst>
                                    </p:anim>
                                    <p:anim calcmode="lin" valueType="num">
                                      <p:cBhvr>
                                        <p:cTn id="48" dur="500" fill="hold"/>
                                        <p:tgtEl>
                                          <p:spTgt spid="15"/>
                                        </p:tgtEl>
                                        <p:attrNameLst>
                                          <p:attrName>ppt_h</p:attrName>
                                        </p:attrNameLst>
                                      </p:cBhvr>
                                      <p:tavLst>
                                        <p:tav tm="0">
                                          <p:val>
                                            <p:fltVal val="0"/>
                                          </p:val>
                                        </p:tav>
                                        <p:tav tm="100000">
                                          <p:val>
                                            <p:strVal val="#ppt_h"/>
                                          </p:val>
                                        </p:tav>
                                      </p:tavLst>
                                    </p:anim>
                                    <p:animEffect transition="in" filter="fade">
                                      <p:cBhvr>
                                        <p:cTn id="49" dur="500"/>
                                        <p:tgtEl>
                                          <p:spTgt spid="15"/>
                                        </p:tgtEl>
                                      </p:cBhvr>
                                    </p:animEffect>
                                  </p:childTnLst>
                                </p:cTn>
                              </p:par>
                              <p:par>
                                <p:cTn id="50" presetID="53" presetClass="entr" presetSubtype="16" fill="hold" grpId="0" nodeType="withEffect">
                                  <p:stCondLst>
                                    <p:cond delay="900"/>
                                  </p:stCondLst>
                                  <p:childTnLst>
                                    <p:set>
                                      <p:cBhvr>
                                        <p:cTn id="51" dur="1" fill="hold">
                                          <p:stCondLst>
                                            <p:cond delay="0"/>
                                          </p:stCondLst>
                                        </p:cTn>
                                        <p:tgtEl>
                                          <p:spTgt spid="13"/>
                                        </p:tgtEl>
                                        <p:attrNameLst>
                                          <p:attrName>style.visibility</p:attrName>
                                        </p:attrNameLst>
                                      </p:cBhvr>
                                      <p:to>
                                        <p:strVal val="visible"/>
                                      </p:to>
                                    </p:set>
                                    <p:anim calcmode="lin" valueType="num">
                                      <p:cBhvr>
                                        <p:cTn id="52" dur="500" fill="hold"/>
                                        <p:tgtEl>
                                          <p:spTgt spid="13"/>
                                        </p:tgtEl>
                                        <p:attrNameLst>
                                          <p:attrName>ppt_w</p:attrName>
                                        </p:attrNameLst>
                                      </p:cBhvr>
                                      <p:tavLst>
                                        <p:tav tm="0">
                                          <p:val>
                                            <p:fltVal val="0"/>
                                          </p:val>
                                        </p:tav>
                                        <p:tav tm="100000">
                                          <p:val>
                                            <p:strVal val="#ppt_w"/>
                                          </p:val>
                                        </p:tav>
                                      </p:tavLst>
                                    </p:anim>
                                    <p:anim calcmode="lin" valueType="num">
                                      <p:cBhvr>
                                        <p:cTn id="53" dur="500" fill="hold"/>
                                        <p:tgtEl>
                                          <p:spTgt spid="13"/>
                                        </p:tgtEl>
                                        <p:attrNameLst>
                                          <p:attrName>ppt_h</p:attrName>
                                        </p:attrNameLst>
                                      </p:cBhvr>
                                      <p:tavLst>
                                        <p:tav tm="0">
                                          <p:val>
                                            <p:fltVal val="0"/>
                                          </p:val>
                                        </p:tav>
                                        <p:tav tm="100000">
                                          <p:val>
                                            <p:strVal val="#ppt_h"/>
                                          </p:val>
                                        </p:tav>
                                      </p:tavLst>
                                    </p:anim>
                                    <p:animEffect transition="in" filter="fade">
                                      <p:cBhvr>
                                        <p:cTn id="54" dur="500"/>
                                        <p:tgtEl>
                                          <p:spTgt spid="13"/>
                                        </p:tgtEl>
                                      </p:cBhvr>
                                    </p:animEffect>
                                  </p:childTnLst>
                                </p:cTn>
                              </p:par>
                              <p:par>
                                <p:cTn id="55" presetID="53" presetClass="entr" presetSubtype="16" fill="hold" grpId="0" nodeType="withEffect">
                                  <p:stCondLst>
                                    <p:cond delay="1000"/>
                                  </p:stCondLst>
                                  <p:childTnLst>
                                    <p:set>
                                      <p:cBhvr>
                                        <p:cTn id="56" dur="1" fill="hold">
                                          <p:stCondLst>
                                            <p:cond delay="0"/>
                                          </p:stCondLst>
                                        </p:cTn>
                                        <p:tgtEl>
                                          <p:spTgt spid="16"/>
                                        </p:tgtEl>
                                        <p:attrNameLst>
                                          <p:attrName>style.visibility</p:attrName>
                                        </p:attrNameLst>
                                      </p:cBhvr>
                                      <p:to>
                                        <p:strVal val="visible"/>
                                      </p:to>
                                    </p:set>
                                    <p:anim calcmode="lin" valueType="num">
                                      <p:cBhvr>
                                        <p:cTn id="57" dur="500" fill="hold"/>
                                        <p:tgtEl>
                                          <p:spTgt spid="16"/>
                                        </p:tgtEl>
                                        <p:attrNameLst>
                                          <p:attrName>ppt_w</p:attrName>
                                        </p:attrNameLst>
                                      </p:cBhvr>
                                      <p:tavLst>
                                        <p:tav tm="0">
                                          <p:val>
                                            <p:fltVal val="0"/>
                                          </p:val>
                                        </p:tav>
                                        <p:tav tm="100000">
                                          <p:val>
                                            <p:strVal val="#ppt_w"/>
                                          </p:val>
                                        </p:tav>
                                      </p:tavLst>
                                    </p:anim>
                                    <p:anim calcmode="lin" valueType="num">
                                      <p:cBhvr>
                                        <p:cTn id="58" dur="500" fill="hold"/>
                                        <p:tgtEl>
                                          <p:spTgt spid="16"/>
                                        </p:tgtEl>
                                        <p:attrNameLst>
                                          <p:attrName>ppt_h</p:attrName>
                                        </p:attrNameLst>
                                      </p:cBhvr>
                                      <p:tavLst>
                                        <p:tav tm="0">
                                          <p:val>
                                            <p:fltVal val="0"/>
                                          </p:val>
                                        </p:tav>
                                        <p:tav tm="100000">
                                          <p:val>
                                            <p:strVal val="#ppt_h"/>
                                          </p:val>
                                        </p:tav>
                                      </p:tavLst>
                                    </p:anim>
                                    <p:animEffect transition="in" filter="fade">
                                      <p:cBhvr>
                                        <p:cTn id="5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2">
    <p:bg>
      <p:bgPr>
        <a:solidFill>
          <a:schemeClr val="accent3"/>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A1642C-817B-A14F-5AC7-F7D43ACE0FED}"/>
              </a:ext>
            </a:extLst>
          </p:cNvPr>
          <p:cNvSpPr>
            <a:spLocks noGrp="1"/>
          </p:cNvSpPr>
          <p:nvPr>
            <p:ph type="title" hasCustomPrompt="1"/>
          </p:nvPr>
        </p:nvSpPr>
        <p:spPr>
          <a:xfrm>
            <a:off x="614211" y="1709738"/>
            <a:ext cx="8506740" cy="1861801"/>
          </a:xfrm>
        </p:spPr>
        <p:txBody>
          <a:bodyPr anchor="b">
            <a:normAutofit/>
          </a:bodyPr>
          <a:lstStyle>
            <a:lvl1pPr>
              <a:defRPr sz="4400"/>
            </a:lvl1pPr>
          </a:lstStyle>
          <a:p>
            <a:r>
              <a:rPr lang="fr-FR"/>
              <a:t>Page de section</a:t>
            </a:r>
            <a:endParaRPr lang="fr-CA"/>
          </a:p>
        </p:txBody>
      </p:sp>
      <p:sp>
        <p:nvSpPr>
          <p:cNvPr id="3" name="Espace réservé du texte 2">
            <a:extLst>
              <a:ext uri="{FF2B5EF4-FFF2-40B4-BE49-F238E27FC236}">
                <a16:creationId xmlns:a16="http://schemas.microsoft.com/office/drawing/2014/main" id="{756A4FCC-C50E-ADF8-5AD3-F06E2A800238}"/>
              </a:ext>
            </a:extLst>
          </p:cNvPr>
          <p:cNvSpPr>
            <a:spLocks noGrp="1"/>
          </p:cNvSpPr>
          <p:nvPr>
            <p:ph type="body" idx="1" hasCustomPrompt="1"/>
          </p:nvPr>
        </p:nvSpPr>
        <p:spPr>
          <a:xfrm>
            <a:off x="614211" y="3676296"/>
            <a:ext cx="8511696"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 sous-titre</a:t>
            </a:r>
          </a:p>
        </p:txBody>
      </p:sp>
      <p:sp>
        <p:nvSpPr>
          <p:cNvPr id="4" name="Rectangle 3">
            <a:extLst>
              <a:ext uri="{FF2B5EF4-FFF2-40B4-BE49-F238E27FC236}">
                <a16:creationId xmlns:a16="http://schemas.microsoft.com/office/drawing/2014/main" id="{48FD1BE4-C7F5-A900-9A34-01B092375045}"/>
              </a:ext>
            </a:extLst>
          </p:cNvPr>
          <p:cNvSpPr/>
          <p:nvPr userDrawn="1"/>
        </p:nvSpPr>
        <p:spPr>
          <a:xfrm>
            <a:off x="9120950" y="5720400"/>
            <a:ext cx="614210" cy="1137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 name="Rectangle 4">
            <a:extLst>
              <a:ext uri="{FF2B5EF4-FFF2-40B4-BE49-F238E27FC236}">
                <a16:creationId xmlns:a16="http://schemas.microsoft.com/office/drawing/2014/main" id="{07D29DF5-9C72-4C67-1A26-6963B39616B3}"/>
              </a:ext>
            </a:extLst>
          </p:cNvPr>
          <p:cNvSpPr/>
          <p:nvPr userDrawn="1"/>
        </p:nvSpPr>
        <p:spPr>
          <a:xfrm>
            <a:off x="9735160" y="4582800"/>
            <a:ext cx="614210" cy="1137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Rectangle 5">
            <a:extLst>
              <a:ext uri="{FF2B5EF4-FFF2-40B4-BE49-F238E27FC236}">
                <a16:creationId xmlns:a16="http://schemas.microsoft.com/office/drawing/2014/main" id="{ED854D0B-3893-BADE-D80E-6A617B2A54B7}"/>
              </a:ext>
            </a:extLst>
          </p:cNvPr>
          <p:cNvSpPr/>
          <p:nvPr userDrawn="1"/>
        </p:nvSpPr>
        <p:spPr>
          <a:xfrm>
            <a:off x="10349370" y="5720400"/>
            <a:ext cx="614210" cy="1137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9" name="Rectangle 18">
            <a:extLst>
              <a:ext uri="{FF2B5EF4-FFF2-40B4-BE49-F238E27FC236}">
                <a16:creationId xmlns:a16="http://schemas.microsoft.com/office/drawing/2014/main" id="{29F5C1BD-A439-DC74-6B86-EC64E6C77632}"/>
              </a:ext>
            </a:extLst>
          </p:cNvPr>
          <p:cNvSpPr/>
          <p:nvPr userDrawn="1"/>
        </p:nvSpPr>
        <p:spPr>
          <a:xfrm>
            <a:off x="10963580" y="4582800"/>
            <a:ext cx="614210" cy="11376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0" name="Rectangle 19">
            <a:extLst>
              <a:ext uri="{FF2B5EF4-FFF2-40B4-BE49-F238E27FC236}">
                <a16:creationId xmlns:a16="http://schemas.microsoft.com/office/drawing/2014/main" id="{61DA0AA8-F8C0-E6BD-AB50-4C4745A81838}"/>
              </a:ext>
            </a:extLst>
          </p:cNvPr>
          <p:cNvSpPr/>
          <p:nvPr userDrawn="1"/>
        </p:nvSpPr>
        <p:spPr>
          <a:xfrm>
            <a:off x="11577790" y="5720400"/>
            <a:ext cx="614210" cy="1137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1" name="Rectangle 20">
            <a:extLst>
              <a:ext uri="{FF2B5EF4-FFF2-40B4-BE49-F238E27FC236}">
                <a16:creationId xmlns:a16="http://schemas.microsoft.com/office/drawing/2014/main" id="{21173826-A69C-79F1-2C03-C062EA16E149}"/>
              </a:ext>
            </a:extLst>
          </p:cNvPr>
          <p:cNvSpPr/>
          <p:nvPr userDrawn="1"/>
        </p:nvSpPr>
        <p:spPr>
          <a:xfrm>
            <a:off x="10349370" y="3445200"/>
            <a:ext cx="614210" cy="1137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2" name="Rectangle 21">
            <a:extLst>
              <a:ext uri="{FF2B5EF4-FFF2-40B4-BE49-F238E27FC236}">
                <a16:creationId xmlns:a16="http://schemas.microsoft.com/office/drawing/2014/main" id="{C015FD5B-6A9E-184F-82FA-17400F3BD2F0}"/>
              </a:ext>
            </a:extLst>
          </p:cNvPr>
          <p:cNvSpPr/>
          <p:nvPr userDrawn="1"/>
        </p:nvSpPr>
        <p:spPr>
          <a:xfrm>
            <a:off x="10963580" y="2307600"/>
            <a:ext cx="614210" cy="11376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3" name="Rectangle 22">
            <a:extLst>
              <a:ext uri="{FF2B5EF4-FFF2-40B4-BE49-F238E27FC236}">
                <a16:creationId xmlns:a16="http://schemas.microsoft.com/office/drawing/2014/main" id="{AF1580C6-F325-701C-681C-FF0308B6FB57}"/>
              </a:ext>
            </a:extLst>
          </p:cNvPr>
          <p:cNvSpPr/>
          <p:nvPr userDrawn="1"/>
        </p:nvSpPr>
        <p:spPr>
          <a:xfrm>
            <a:off x="11577790" y="3445200"/>
            <a:ext cx="614210" cy="1137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4" name="Rectangle 23">
            <a:extLst>
              <a:ext uri="{FF2B5EF4-FFF2-40B4-BE49-F238E27FC236}">
                <a16:creationId xmlns:a16="http://schemas.microsoft.com/office/drawing/2014/main" id="{F7599604-369E-5B98-77E9-2376FABE73DD}"/>
              </a:ext>
            </a:extLst>
          </p:cNvPr>
          <p:cNvSpPr/>
          <p:nvPr userDrawn="1"/>
        </p:nvSpPr>
        <p:spPr>
          <a:xfrm>
            <a:off x="9735160" y="2307600"/>
            <a:ext cx="614210" cy="1137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5" name="Rectangle 24">
            <a:extLst>
              <a:ext uri="{FF2B5EF4-FFF2-40B4-BE49-F238E27FC236}">
                <a16:creationId xmlns:a16="http://schemas.microsoft.com/office/drawing/2014/main" id="{F79FA569-6907-3D3A-A233-E2F3A9F8EE9C}"/>
              </a:ext>
            </a:extLst>
          </p:cNvPr>
          <p:cNvSpPr/>
          <p:nvPr userDrawn="1"/>
        </p:nvSpPr>
        <p:spPr>
          <a:xfrm>
            <a:off x="10349370" y="1170000"/>
            <a:ext cx="614210" cy="1137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6" name="Rectangle 25">
            <a:extLst>
              <a:ext uri="{FF2B5EF4-FFF2-40B4-BE49-F238E27FC236}">
                <a16:creationId xmlns:a16="http://schemas.microsoft.com/office/drawing/2014/main" id="{E18BF7C0-0339-2EB1-FFB7-A499FF1DDEF1}"/>
              </a:ext>
            </a:extLst>
          </p:cNvPr>
          <p:cNvSpPr/>
          <p:nvPr userDrawn="1"/>
        </p:nvSpPr>
        <p:spPr>
          <a:xfrm>
            <a:off x="9120950" y="3445200"/>
            <a:ext cx="614210" cy="11376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7" name="ZoneTexte 26">
            <a:extLst>
              <a:ext uri="{FF2B5EF4-FFF2-40B4-BE49-F238E27FC236}">
                <a16:creationId xmlns:a16="http://schemas.microsoft.com/office/drawing/2014/main" id="{D088A03B-2B95-9C9B-7740-CB8BC3B09E36}"/>
              </a:ext>
            </a:extLst>
          </p:cNvPr>
          <p:cNvSpPr txBox="1"/>
          <p:nvPr userDrawn="1"/>
        </p:nvSpPr>
        <p:spPr>
          <a:xfrm>
            <a:off x="523191" y="6348204"/>
            <a:ext cx="994183" cy="338554"/>
          </a:xfrm>
          <a:prstGeom prst="rect">
            <a:avLst/>
          </a:prstGeom>
          <a:noFill/>
        </p:spPr>
        <p:txBody>
          <a:bodyPr wrap="none" rtlCol="0">
            <a:spAutoFit/>
          </a:bodyPr>
          <a:lstStyle/>
          <a:p>
            <a:pPr algn="r"/>
            <a:r>
              <a:rPr lang="fr-CA" sz="1600">
                <a:latin typeface="Manrope ExtraBold" pitchFamily="2" charset="0"/>
              </a:rPr>
              <a:t>enap.ca</a:t>
            </a:r>
          </a:p>
        </p:txBody>
      </p:sp>
    </p:spTree>
    <p:extLst>
      <p:ext uri="{BB962C8B-B14F-4D97-AF65-F5344CB8AC3E}">
        <p14:creationId xmlns:p14="http://schemas.microsoft.com/office/powerpoint/2010/main" val="2699491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10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20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ppt_w</p:attrName>
                                        </p:attrNameLst>
                                      </p:cBhvr>
                                      <p:tavLst>
                                        <p:tav tm="0">
                                          <p:val>
                                            <p:fltVal val="0"/>
                                          </p:val>
                                        </p:tav>
                                        <p:tav tm="100000">
                                          <p:val>
                                            <p:strVal val="#ppt_w"/>
                                          </p:val>
                                        </p:tav>
                                      </p:tavLst>
                                    </p:anim>
                                    <p:anim calcmode="lin" valueType="num">
                                      <p:cBhvr>
                                        <p:cTn id="18" dur="500" fill="hold"/>
                                        <p:tgtEl>
                                          <p:spTgt spid="20"/>
                                        </p:tgtEl>
                                        <p:attrNameLst>
                                          <p:attrName>ppt_h</p:attrName>
                                        </p:attrNameLst>
                                      </p:cBhvr>
                                      <p:tavLst>
                                        <p:tav tm="0">
                                          <p:val>
                                            <p:fltVal val="0"/>
                                          </p:val>
                                        </p:tav>
                                        <p:tav tm="100000">
                                          <p:val>
                                            <p:strVal val="#ppt_h"/>
                                          </p:val>
                                        </p:tav>
                                      </p:tavLst>
                                    </p:anim>
                                    <p:animEffect transition="in" filter="fade">
                                      <p:cBhvr>
                                        <p:cTn id="19" dur="500"/>
                                        <p:tgtEl>
                                          <p:spTgt spid="20"/>
                                        </p:tgtEl>
                                      </p:cBhvr>
                                    </p:animEffect>
                                  </p:childTnLst>
                                </p:cTn>
                              </p:par>
                              <p:par>
                                <p:cTn id="20" presetID="53" presetClass="entr" presetSubtype="16" fill="hold" grpId="0" nodeType="withEffect">
                                  <p:stCondLst>
                                    <p:cond delay="30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Effect transition="in" filter="fade">
                                      <p:cBhvr>
                                        <p:cTn id="24" dur="500"/>
                                        <p:tgtEl>
                                          <p:spTgt spid="5"/>
                                        </p:tgtEl>
                                      </p:cBhvr>
                                    </p:animEffect>
                                  </p:childTnLst>
                                </p:cTn>
                              </p:par>
                              <p:par>
                                <p:cTn id="25" presetID="53" presetClass="entr" presetSubtype="16" fill="hold" grpId="0" nodeType="withEffect">
                                  <p:stCondLst>
                                    <p:cond delay="400"/>
                                  </p:stCondLst>
                                  <p:childTnLst>
                                    <p:set>
                                      <p:cBhvr>
                                        <p:cTn id="26" dur="1" fill="hold">
                                          <p:stCondLst>
                                            <p:cond delay="0"/>
                                          </p:stCondLst>
                                        </p:cTn>
                                        <p:tgtEl>
                                          <p:spTgt spid="19"/>
                                        </p:tgtEl>
                                        <p:attrNameLst>
                                          <p:attrName>style.visibility</p:attrName>
                                        </p:attrNameLst>
                                      </p:cBhvr>
                                      <p:to>
                                        <p:strVal val="visible"/>
                                      </p:to>
                                    </p:set>
                                    <p:anim calcmode="lin" valueType="num">
                                      <p:cBhvr>
                                        <p:cTn id="27" dur="500" fill="hold"/>
                                        <p:tgtEl>
                                          <p:spTgt spid="19"/>
                                        </p:tgtEl>
                                        <p:attrNameLst>
                                          <p:attrName>ppt_w</p:attrName>
                                        </p:attrNameLst>
                                      </p:cBhvr>
                                      <p:tavLst>
                                        <p:tav tm="0">
                                          <p:val>
                                            <p:fltVal val="0"/>
                                          </p:val>
                                        </p:tav>
                                        <p:tav tm="100000">
                                          <p:val>
                                            <p:strVal val="#ppt_w"/>
                                          </p:val>
                                        </p:tav>
                                      </p:tavLst>
                                    </p:anim>
                                    <p:anim calcmode="lin" valueType="num">
                                      <p:cBhvr>
                                        <p:cTn id="28" dur="500" fill="hold"/>
                                        <p:tgtEl>
                                          <p:spTgt spid="19"/>
                                        </p:tgtEl>
                                        <p:attrNameLst>
                                          <p:attrName>ppt_h</p:attrName>
                                        </p:attrNameLst>
                                      </p:cBhvr>
                                      <p:tavLst>
                                        <p:tav tm="0">
                                          <p:val>
                                            <p:fltVal val="0"/>
                                          </p:val>
                                        </p:tav>
                                        <p:tav tm="100000">
                                          <p:val>
                                            <p:strVal val="#ppt_h"/>
                                          </p:val>
                                        </p:tav>
                                      </p:tavLst>
                                    </p:anim>
                                    <p:animEffect transition="in" filter="fade">
                                      <p:cBhvr>
                                        <p:cTn id="29" dur="500"/>
                                        <p:tgtEl>
                                          <p:spTgt spid="19"/>
                                        </p:tgtEl>
                                      </p:cBhvr>
                                    </p:animEffect>
                                  </p:childTnLst>
                                </p:cTn>
                              </p:par>
                              <p:par>
                                <p:cTn id="30" presetID="53" presetClass="entr" presetSubtype="16" fill="hold" grpId="0" nodeType="withEffect">
                                  <p:stCondLst>
                                    <p:cond delay="500"/>
                                  </p:stCondLst>
                                  <p:childTnLst>
                                    <p:set>
                                      <p:cBhvr>
                                        <p:cTn id="31" dur="1" fill="hold">
                                          <p:stCondLst>
                                            <p:cond delay="0"/>
                                          </p:stCondLst>
                                        </p:cTn>
                                        <p:tgtEl>
                                          <p:spTgt spid="26"/>
                                        </p:tgtEl>
                                        <p:attrNameLst>
                                          <p:attrName>style.visibility</p:attrName>
                                        </p:attrNameLst>
                                      </p:cBhvr>
                                      <p:to>
                                        <p:strVal val="visible"/>
                                      </p:to>
                                    </p:set>
                                    <p:anim calcmode="lin" valueType="num">
                                      <p:cBhvr>
                                        <p:cTn id="32" dur="500" fill="hold"/>
                                        <p:tgtEl>
                                          <p:spTgt spid="26"/>
                                        </p:tgtEl>
                                        <p:attrNameLst>
                                          <p:attrName>ppt_w</p:attrName>
                                        </p:attrNameLst>
                                      </p:cBhvr>
                                      <p:tavLst>
                                        <p:tav tm="0">
                                          <p:val>
                                            <p:fltVal val="0"/>
                                          </p:val>
                                        </p:tav>
                                        <p:tav tm="100000">
                                          <p:val>
                                            <p:strVal val="#ppt_w"/>
                                          </p:val>
                                        </p:tav>
                                      </p:tavLst>
                                    </p:anim>
                                    <p:anim calcmode="lin" valueType="num">
                                      <p:cBhvr>
                                        <p:cTn id="33" dur="500" fill="hold"/>
                                        <p:tgtEl>
                                          <p:spTgt spid="26"/>
                                        </p:tgtEl>
                                        <p:attrNameLst>
                                          <p:attrName>ppt_h</p:attrName>
                                        </p:attrNameLst>
                                      </p:cBhvr>
                                      <p:tavLst>
                                        <p:tav tm="0">
                                          <p:val>
                                            <p:fltVal val="0"/>
                                          </p:val>
                                        </p:tav>
                                        <p:tav tm="100000">
                                          <p:val>
                                            <p:strVal val="#ppt_h"/>
                                          </p:val>
                                        </p:tav>
                                      </p:tavLst>
                                    </p:anim>
                                    <p:animEffect transition="in" filter="fade">
                                      <p:cBhvr>
                                        <p:cTn id="34" dur="500"/>
                                        <p:tgtEl>
                                          <p:spTgt spid="26"/>
                                        </p:tgtEl>
                                      </p:cBhvr>
                                    </p:animEffect>
                                  </p:childTnLst>
                                </p:cTn>
                              </p:par>
                              <p:par>
                                <p:cTn id="35" presetID="53" presetClass="entr" presetSubtype="16" fill="hold" grpId="0" nodeType="withEffect">
                                  <p:stCondLst>
                                    <p:cond delay="600"/>
                                  </p:stCondLst>
                                  <p:childTnLst>
                                    <p:set>
                                      <p:cBhvr>
                                        <p:cTn id="36" dur="1" fill="hold">
                                          <p:stCondLst>
                                            <p:cond delay="0"/>
                                          </p:stCondLst>
                                        </p:cTn>
                                        <p:tgtEl>
                                          <p:spTgt spid="21"/>
                                        </p:tgtEl>
                                        <p:attrNameLst>
                                          <p:attrName>style.visibility</p:attrName>
                                        </p:attrNameLst>
                                      </p:cBhvr>
                                      <p:to>
                                        <p:strVal val="visible"/>
                                      </p:to>
                                    </p:set>
                                    <p:anim calcmode="lin" valueType="num">
                                      <p:cBhvr>
                                        <p:cTn id="37" dur="500" fill="hold"/>
                                        <p:tgtEl>
                                          <p:spTgt spid="21"/>
                                        </p:tgtEl>
                                        <p:attrNameLst>
                                          <p:attrName>ppt_w</p:attrName>
                                        </p:attrNameLst>
                                      </p:cBhvr>
                                      <p:tavLst>
                                        <p:tav tm="0">
                                          <p:val>
                                            <p:fltVal val="0"/>
                                          </p:val>
                                        </p:tav>
                                        <p:tav tm="100000">
                                          <p:val>
                                            <p:strVal val="#ppt_w"/>
                                          </p:val>
                                        </p:tav>
                                      </p:tavLst>
                                    </p:anim>
                                    <p:anim calcmode="lin" valueType="num">
                                      <p:cBhvr>
                                        <p:cTn id="38" dur="500" fill="hold"/>
                                        <p:tgtEl>
                                          <p:spTgt spid="21"/>
                                        </p:tgtEl>
                                        <p:attrNameLst>
                                          <p:attrName>ppt_h</p:attrName>
                                        </p:attrNameLst>
                                      </p:cBhvr>
                                      <p:tavLst>
                                        <p:tav tm="0">
                                          <p:val>
                                            <p:fltVal val="0"/>
                                          </p:val>
                                        </p:tav>
                                        <p:tav tm="100000">
                                          <p:val>
                                            <p:strVal val="#ppt_h"/>
                                          </p:val>
                                        </p:tav>
                                      </p:tavLst>
                                    </p:anim>
                                    <p:animEffect transition="in" filter="fade">
                                      <p:cBhvr>
                                        <p:cTn id="39" dur="500"/>
                                        <p:tgtEl>
                                          <p:spTgt spid="21"/>
                                        </p:tgtEl>
                                      </p:cBhvr>
                                    </p:animEffect>
                                  </p:childTnLst>
                                </p:cTn>
                              </p:par>
                              <p:par>
                                <p:cTn id="40" presetID="53" presetClass="entr" presetSubtype="16" fill="hold" grpId="0" nodeType="withEffect">
                                  <p:stCondLst>
                                    <p:cond delay="700"/>
                                  </p:stCondLst>
                                  <p:childTnLst>
                                    <p:set>
                                      <p:cBhvr>
                                        <p:cTn id="41" dur="1" fill="hold">
                                          <p:stCondLst>
                                            <p:cond delay="0"/>
                                          </p:stCondLst>
                                        </p:cTn>
                                        <p:tgtEl>
                                          <p:spTgt spid="23"/>
                                        </p:tgtEl>
                                        <p:attrNameLst>
                                          <p:attrName>style.visibility</p:attrName>
                                        </p:attrNameLst>
                                      </p:cBhvr>
                                      <p:to>
                                        <p:strVal val="visible"/>
                                      </p:to>
                                    </p:set>
                                    <p:anim calcmode="lin" valueType="num">
                                      <p:cBhvr>
                                        <p:cTn id="42" dur="500" fill="hold"/>
                                        <p:tgtEl>
                                          <p:spTgt spid="23"/>
                                        </p:tgtEl>
                                        <p:attrNameLst>
                                          <p:attrName>ppt_w</p:attrName>
                                        </p:attrNameLst>
                                      </p:cBhvr>
                                      <p:tavLst>
                                        <p:tav tm="0">
                                          <p:val>
                                            <p:fltVal val="0"/>
                                          </p:val>
                                        </p:tav>
                                        <p:tav tm="100000">
                                          <p:val>
                                            <p:strVal val="#ppt_w"/>
                                          </p:val>
                                        </p:tav>
                                      </p:tavLst>
                                    </p:anim>
                                    <p:anim calcmode="lin" valueType="num">
                                      <p:cBhvr>
                                        <p:cTn id="43" dur="500" fill="hold"/>
                                        <p:tgtEl>
                                          <p:spTgt spid="23"/>
                                        </p:tgtEl>
                                        <p:attrNameLst>
                                          <p:attrName>ppt_h</p:attrName>
                                        </p:attrNameLst>
                                      </p:cBhvr>
                                      <p:tavLst>
                                        <p:tav tm="0">
                                          <p:val>
                                            <p:fltVal val="0"/>
                                          </p:val>
                                        </p:tav>
                                        <p:tav tm="100000">
                                          <p:val>
                                            <p:strVal val="#ppt_h"/>
                                          </p:val>
                                        </p:tav>
                                      </p:tavLst>
                                    </p:anim>
                                    <p:animEffect transition="in" filter="fade">
                                      <p:cBhvr>
                                        <p:cTn id="44" dur="500"/>
                                        <p:tgtEl>
                                          <p:spTgt spid="23"/>
                                        </p:tgtEl>
                                      </p:cBhvr>
                                    </p:animEffect>
                                  </p:childTnLst>
                                </p:cTn>
                              </p:par>
                              <p:par>
                                <p:cTn id="45" presetID="53" presetClass="entr" presetSubtype="16" fill="hold" grpId="0" nodeType="withEffect">
                                  <p:stCondLst>
                                    <p:cond delay="800"/>
                                  </p:stCondLst>
                                  <p:childTnLst>
                                    <p:set>
                                      <p:cBhvr>
                                        <p:cTn id="46" dur="1" fill="hold">
                                          <p:stCondLst>
                                            <p:cond delay="0"/>
                                          </p:stCondLst>
                                        </p:cTn>
                                        <p:tgtEl>
                                          <p:spTgt spid="24"/>
                                        </p:tgtEl>
                                        <p:attrNameLst>
                                          <p:attrName>style.visibility</p:attrName>
                                        </p:attrNameLst>
                                      </p:cBhvr>
                                      <p:to>
                                        <p:strVal val="visible"/>
                                      </p:to>
                                    </p:set>
                                    <p:anim calcmode="lin" valueType="num">
                                      <p:cBhvr>
                                        <p:cTn id="47" dur="500" fill="hold"/>
                                        <p:tgtEl>
                                          <p:spTgt spid="24"/>
                                        </p:tgtEl>
                                        <p:attrNameLst>
                                          <p:attrName>ppt_w</p:attrName>
                                        </p:attrNameLst>
                                      </p:cBhvr>
                                      <p:tavLst>
                                        <p:tav tm="0">
                                          <p:val>
                                            <p:fltVal val="0"/>
                                          </p:val>
                                        </p:tav>
                                        <p:tav tm="100000">
                                          <p:val>
                                            <p:strVal val="#ppt_w"/>
                                          </p:val>
                                        </p:tav>
                                      </p:tavLst>
                                    </p:anim>
                                    <p:anim calcmode="lin" valueType="num">
                                      <p:cBhvr>
                                        <p:cTn id="48" dur="500" fill="hold"/>
                                        <p:tgtEl>
                                          <p:spTgt spid="24"/>
                                        </p:tgtEl>
                                        <p:attrNameLst>
                                          <p:attrName>ppt_h</p:attrName>
                                        </p:attrNameLst>
                                      </p:cBhvr>
                                      <p:tavLst>
                                        <p:tav tm="0">
                                          <p:val>
                                            <p:fltVal val="0"/>
                                          </p:val>
                                        </p:tav>
                                        <p:tav tm="100000">
                                          <p:val>
                                            <p:strVal val="#ppt_h"/>
                                          </p:val>
                                        </p:tav>
                                      </p:tavLst>
                                    </p:anim>
                                    <p:animEffect transition="in" filter="fade">
                                      <p:cBhvr>
                                        <p:cTn id="49" dur="500"/>
                                        <p:tgtEl>
                                          <p:spTgt spid="24"/>
                                        </p:tgtEl>
                                      </p:cBhvr>
                                    </p:animEffect>
                                  </p:childTnLst>
                                </p:cTn>
                              </p:par>
                              <p:par>
                                <p:cTn id="50" presetID="53" presetClass="entr" presetSubtype="16" fill="hold" grpId="0" nodeType="withEffect">
                                  <p:stCondLst>
                                    <p:cond delay="900"/>
                                  </p:stCondLst>
                                  <p:childTnLst>
                                    <p:set>
                                      <p:cBhvr>
                                        <p:cTn id="51" dur="1" fill="hold">
                                          <p:stCondLst>
                                            <p:cond delay="0"/>
                                          </p:stCondLst>
                                        </p:cTn>
                                        <p:tgtEl>
                                          <p:spTgt spid="22"/>
                                        </p:tgtEl>
                                        <p:attrNameLst>
                                          <p:attrName>style.visibility</p:attrName>
                                        </p:attrNameLst>
                                      </p:cBhvr>
                                      <p:to>
                                        <p:strVal val="visible"/>
                                      </p:to>
                                    </p:set>
                                    <p:anim calcmode="lin" valueType="num">
                                      <p:cBhvr>
                                        <p:cTn id="52" dur="500" fill="hold"/>
                                        <p:tgtEl>
                                          <p:spTgt spid="22"/>
                                        </p:tgtEl>
                                        <p:attrNameLst>
                                          <p:attrName>ppt_w</p:attrName>
                                        </p:attrNameLst>
                                      </p:cBhvr>
                                      <p:tavLst>
                                        <p:tav tm="0">
                                          <p:val>
                                            <p:fltVal val="0"/>
                                          </p:val>
                                        </p:tav>
                                        <p:tav tm="100000">
                                          <p:val>
                                            <p:strVal val="#ppt_w"/>
                                          </p:val>
                                        </p:tav>
                                      </p:tavLst>
                                    </p:anim>
                                    <p:anim calcmode="lin" valueType="num">
                                      <p:cBhvr>
                                        <p:cTn id="53" dur="500" fill="hold"/>
                                        <p:tgtEl>
                                          <p:spTgt spid="22"/>
                                        </p:tgtEl>
                                        <p:attrNameLst>
                                          <p:attrName>ppt_h</p:attrName>
                                        </p:attrNameLst>
                                      </p:cBhvr>
                                      <p:tavLst>
                                        <p:tav tm="0">
                                          <p:val>
                                            <p:fltVal val="0"/>
                                          </p:val>
                                        </p:tav>
                                        <p:tav tm="100000">
                                          <p:val>
                                            <p:strVal val="#ppt_h"/>
                                          </p:val>
                                        </p:tav>
                                      </p:tavLst>
                                    </p:anim>
                                    <p:animEffect transition="in" filter="fade">
                                      <p:cBhvr>
                                        <p:cTn id="54" dur="500"/>
                                        <p:tgtEl>
                                          <p:spTgt spid="22"/>
                                        </p:tgtEl>
                                      </p:cBhvr>
                                    </p:animEffect>
                                  </p:childTnLst>
                                </p:cTn>
                              </p:par>
                              <p:par>
                                <p:cTn id="55" presetID="53" presetClass="entr" presetSubtype="16" fill="hold" grpId="0" nodeType="withEffect">
                                  <p:stCondLst>
                                    <p:cond delay="1000"/>
                                  </p:stCondLst>
                                  <p:childTnLst>
                                    <p:set>
                                      <p:cBhvr>
                                        <p:cTn id="56" dur="1" fill="hold">
                                          <p:stCondLst>
                                            <p:cond delay="0"/>
                                          </p:stCondLst>
                                        </p:cTn>
                                        <p:tgtEl>
                                          <p:spTgt spid="25"/>
                                        </p:tgtEl>
                                        <p:attrNameLst>
                                          <p:attrName>style.visibility</p:attrName>
                                        </p:attrNameLst>
                                      </p:cBhvr>
                                      <p:to>
                                        <p:strVal val="visible"/>
                                      </p:to>
                                    </p:set>
                                    <p:anim calcmode="lin" valueType="num">
                                      <p:cBhvr>
                                        <p:cTn id="57" dur="500" fill="hold"/>
                                        <p:tgtEl>
                                          <p:spTgt spid="25"/>
                                        </p:tgtEl>
                                        <p:attrNameLst>
                                          <p:attrName>ppt_w</p:attrName>
                                        </p:attrNameLst>
                                      </p:cBhvr>
                                      <p:tavLst>
                                        <p:tav tm="0">
                                          <p:val>
                                            <p:fltVal val="0"/>
                                          </p:val>
                                        </p:tav>
                                        <p:tav tm="100000">
                                          <p:val>
                                            <p:strVal val="#ppt_w"/>
                                          </p:val>
                                        </p:tav>
                                      </p:tavLst>
                                    </p:anim>
                                    <p:anim calcmode="lin" valueType="num">
                                      <p:cBhvr>
                                        <p:cTn id="58" dur="500" fill="hold"/>
                                        <p:tgtEl>
                                          <p:spTgt spid="25"/>
                                        </p:tgtEl>
                                        <p:attrNameLst>
                                          <p:attrName>ppt_h</p:attrName>
                                        </p:attrNameLst>
                                      </p:cBhvr>
                                      <p:tavLst>
                                        <p:tav tm="0">
                                          <p:val>
                                            <p:fltVal val="0"/>
                                          </p:val>
                                        </p:tav>
                                        <p:tav tm="100000">
                                          <p:val>
                                            <p:strVal val="#ppt_h"/>
                                          </p:val>
                                        </p:tav>
                                      </p:tavLst>
                                    </p:anim>
                                    <p:animEffect transition="in" filter="fade">
                                      <p:cBhvr>
                                        <p:cTn id="5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9" grpId="0" animBg="1"/>
      <p:bldP spid="20" grpId="0" animBg="1"/>
      <p:bldP spid="21" grpId="0" animBg="1"/>
      <p:bldP spid="22" grpId="0" animBg="1"/>
      <p:bldP spid="23" grpId="0" animBg="1"/>
      <p:bldP spid="24" grpId="0" animBg="1"/>
      <p:bldP spid="25" grpId="0" animBg="1"/>
      <p:bldP spid="26"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contenu 1">
    <p:spTree>
      <p:nvGrpSpPr>
        <p:cNvPr id="1" name=""/>
        <p:cNvGrpSpPr/>
        <p:nvPr/>
      </p:nvGrpSpPr>
      <p:grpSpPr>
        <a:xfrm>
          <a:off x="0" y="0"/>
          <a:ext cx="0" cy="0"/>
          <a:chOff x="0" y="0"/>
          <a:chExt cx="0" cy="0"/>
        </a:xfrm>
      </p:grpSpPr>
      <p:sp>
        <p:nvSpPr>
          <p:cNvPr id="8" name="Triangle isocèle 7">
            <a:extLst>
              <a:ext uri="{FF2B5EF4-FFF2-40B4-BE49-F238E27FC236}">
                <a16:creationId xmlns:a16="http://schemas.microsoft.com/office/drawing/2014/main" id="{76E7DD40-3F7B-4383-BFC4-6192A2F9F54E}"/>
              </a:ext>
            </a:extLst>
          </p:cNvPr>
          <p:cNvSpPr>
            <a:spLocks noGrp="1" noRot="1" noMove="1" noResize="1" noEditPoints="1" noAdjustHandles="1" noChangeArrowheads="1" noChangeShapeType="1"/>
          </p:cNvSpPr>
          <p:nvPr userDrawn="1"/>
        </p:nvSpPr>
        <p:spPr>
          <a:xfrm>
            <a:off x="10293292" y="1325461"/>
            <a:ext cx="1898708" cy="5532539"/>
          </a:xfrm>
          <a:prstGeom prst="triangle">
            <a:avLst>
              <a:gd name="adj" fmla="val 100000"/>
            </a:avLst>
          </a:prstGeom>
          <a:blipFill dpi="0" rotWithShape="1">
            <a:blip r:embed="rId2" cstate="hqprint">
              <a:alphaModFix amt="50000"/>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Titre 1">
            <a:extLst>
              <a:ext uri="{FF2B5EF4-FFF2-40B4-BE49-F238E27FC236}">
                <a16:creationId xmlns:a16="http://schemas.microsoft.com/office/drawing/2014/main" id="{BD9B7E9B-B4EE-3270-B5D0-31D99CBC14A2}"/>
              </a:ext>
            </a:extLst>
          </p:cNvPr>
          <p:cNvSpPr>
            <a:spLocks noGrp="1"/>
          </p:cNvSpPr>
          <p:nvPr>
            <p:ph type="title"/>
          </p:nvPr>
        </p:nvSpPr>
        <p:spPr>
          <a:xfrm>
            <a:off x="609600" y="613888"/>
            <a:ext cx="10972801" cy="900588"/>
          </a:xfrm>
        </p:spPr>
        <p:txBody>
          <a:bodyPr anchor="t">
            <a:normAutofit/>
          </a:bodyPr>
          <a:lstStyle>
            <a:lvl1pPr>
              <a:defRPr sz="2800" cap="all" baseline="0"/>
            </a:lvl1pPr>
          </a:lstStyle>
          <a:p>
            <a:r>
              <a:rPr lang="fr-FR"/>
              <a:t>Modifiez le style du titre</a:t>
            </a:r>
            <a:endParaRPr lang="fr-CA"/>
          </a:p>
        </p:txBody>
      </p:sp>
      <p:sp>
        <p:nvSpPr>
          <p:cNvPr id="3" name="Espace réservé du contenu 2">
            <a:extLst>
              <a:ext uri="{FF2B5EF4-FFF2-40B4-BE49-F238E27FC236}">
                <a16:creationId xmlns:a16="http://schemas.microsoft.com/office/drawing/2014/main" id="{09533E45-25C4-186C-A12A-2D0085DA2C4A}"/>
              </a:ext>
            </a:extLst>
          </p:cNvPr>
          <p:cNvSpPr>
            <a:spLocks noGrp="1"/>
          </p:cNvSpPr>
          <p:nvPr>
            <p:ph idx="1"/>
          </p:nvPr>
        </p:nvSpPr>
        <p:spPr>
          <a:xfrm>
            <a:off x="609600" y="1676400"/>
            <a:ext cx="10972800" cy="45005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0" name="ZoneTexte 9">
            <a:extLst>
              <a:ext uri="{FF2B5EF4-FFF2-40B4-BE49-F238E27FC236}">
                <a16:creationId xmlns:a16="http://schemas.microsoft.com/office/drawing/2014/main" id="{2BEC81A8-45C5-C10F-E450-63CF7BB52027}"/>
              </a:ext>
            </a:extLst>
          </p:cNvPr>
          <p:cNvSpPr txBox="1"/>
          <p:nvPr userDrawn="1"/>
        </p:nvSpPr>
        <p:spPr>
          <a:xfrm>
            <a:off x="10674626" y="6348204"/>
            <a:ext cx="994183" cy="338554"/>
          </a:xfrm>
          <a:prstGeom prst="rect">
            <a:avLst/>
          </a:prstGeom>
          <a:noFill/>
        </p:spPr>
        <p:txBody>
          <a:bodyPr wrap="none" rtlCol="0">
            <a:spAutoFit/>
          </a:bodyPr>
          <a:lstStyle/>
          <a:p>
            <a:pPr algn="r"/>
            <a:r>
              <a:rPr lang="fr-CA" sz="1600">
                <a:latin typeface="Manrope ExtraBold" pitchFamily="2" charset="0"/>
              </a:rPr>
              <a:t>enap.ca</a:t>
            </a:r>
          </a:p>
        </p:txBody>
      </p:sp>
    </p:spTree>
    <p:extLst>
      <p:ext uri="{BB962C8B-B14F-4D97-AF65-F5344CB8AC3E}">
        <p14:creationId xmlns:p14="http://schemas.microsoft.com/office/powerpoint/2010/main" val="1170370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2">
    <p:spTree>
      <p:nvGrpSpPr>
        <p:cNvPr id="1" name=""/>
        <p:cNvGrpSpPr/>
        <p:nvPr/>
      </p:nvGrpSpPr>
      <p:grpSpPr>
        <a:xfrm>
          <a:off x="0" y="0"/>
          <a:ext cx="0" cy="0"/>
          <a:chOff x="0" y="0"/>
          <a:chExt cx="0" cy="0"/>
        </a:xfrm>
      </p:grpSpPr>
      <p:sp>
        <p:nvSpPr>
          <p:cNvPr id="8" name="Triangle isocèle 7">
            <a:extLst>
              <a:ext uri="{FF2B5EF4-FFF2-40B4-BE49-F238E27FC236}">
                <a16:creationId xmlns:a16="http://schemas.microsoft.com/office/drawing/2014/main" id="{76E7DD40-3F7B-4383-BFC4-6192A2F9F54E}"/>
              </a:ext>
            </a:extLst>
          </p:cNvPr>
          <p:cNvSpPr>
            <a:spLocks noGrp="1" noRot="1" noMove="1" noResize="1" noEditPoints="1" noAdjustHandles="1" noChangeArrowheads="1" noChangeShapeType="1"/>
          </p:cNvSpPr>
          <p:nvPr userDrawn="1"/>
        </p:nvSpPr>
        <p:spPr>
          <a:xfrm>
            <a:off x="10293292" y="1325461"/>
            <a:ext cx="1898708" cy="5532539"/>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Titre 1">
            <a:extLst>
              <a:ext uri="{FF2B5EF4-FFF2-40B4-BE49-F238E27FC236}">
                <a16:creationId xmlns:a16="http://schemas.microsoft.com/office/drawing/2014/main" id="{BD9B7E9B-B4EE-3270-B5D0-31D99CBC14A2}"/>
              </a:ext>
            </a:extLst>
          </p:cNvPr>
          <p:cNvSpPr>
            <a:spLocks noGrp="1"/>
          </p:cNvSpPr>
          <p:nvPr>
            <p:ph type="title"/>
          </p:nvPr>
        </p:nvSpPr>
        <p:spPr>
          <a:xfrm>
            <a:off x="609600" y="613888"/>
            <a:ext cx="10972801" cy="900588"/>
          </a:xfrm>
        </p:spPr>
        <p:txBody>
          <a:bodyPr anchor="t">
            <a:normAutofit/>
          </a:bodyPr>
          <a:lstStyle>
            <a:lvl1pPr>
              <a:defRPr sz="2800" cap="all" baseline="0"/>
            </a:lvl1pPr>
          </a:lstStyle>
          <a:p>
            <a:r>
              <a:rPr lang="fr-FR"/>
              <a:t>Modifiez le style du titre</a:t>
            </a:r>
            <a:endParaRPr lang="fr-CA"/>
          </a:p>
        </p:txBody>
      </p:sp>
      <p:sp>
        <p:nvSpPr>
          <p:cNvPr id="3" name="Espace réservé du contenu 2">
            <a:extLst>
              <a:ext uri="{FF2B5EF4-FFF2-40B4-BE49-F238E27FC236}">
                <a16:creationId xmlns:a16="http://schemas.microsoft.com/office/drawing/2014/main" id="{09533E45-25C4-186C-A12A-2D0085DA2C4A}"/>
              </a:ext>
            </a:extLst>
          </p:cNvPr>
          <p:cNvSpPr>
            <a:spLocks noGrp="1"/>
          </p:cNvSpPr>
          <p:nvPr>
            <p:ph idx="1"/>
          </p:nvPr>
        </p:nvSpPr>
        <p:spPr>
          <a:xfrm>
            <a:off x="609600" y="1676400"/>
            <a:ext cx="10972800" cy="45005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ZoneTexte 3">
            <a:extLst>
              <a:ext uri="{FF2B5EF4-FFF2-40B4-BE49-F238E27FC236}">
                <a16:creationId xmlns:a16="http://schemas.microsoft.com/office/drawing/2014/main" id="{48DFC0D7-FC49-920F-6AFB-DD808DB0F568}"/>
              </a:ext>
            </a:extLst>
          </p:cNvPr>
          <p:cNvSpPr txBox="1"/>
          <p:nvPr userDrawn="1"/>
        </p:nvSpPr>
        <p:spPr>
          <a:xfrm>
            <a:off x="10674626" y="6348204"/>
            <a:ext cx="994183" cy="338554"/>
          </a:xfrm>
          <a:prstGeom prst="rect">
            <a:avLst/>
          </a:prstGeom>
          <a:noFill/>
        </p:spPr>
        <p:txBody>
          <a:bodyPr wrap="none" rtlCol="0">
            <a:spAutoFit/>
          </a:bodyPr>
          <a:lstStyle/>
          <a:p>
            <a:pPr algn="r"/>
            <a:r>
              <a:rPr lang="fr-CA" sz="1600">
                <a:latin typeface="Manrope ExtraBold" pitchFamily="2" charset="0"/>
              </a:rPr>
              <a:t>enap.ca</a:t>
            </a:r>
          </a:p>
        </p:txBody>
      </p:sp>
    </p:spTree>
    <p:extLst>
      <p:ext uri="{BB962C8B-B14F-4D97-AF65-F5344CB8AC3E}">
        <p14:creationId xmlns:p14="http://schemas.microsoft.com/office/powerpoint/2010/main" val="1109462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et contenu 3">
    <p:spTree>
      <p:nvGrpSpPr>
        <p:cNvPr id="1" name=""/>
        <p:cNvGrpSpPr/>
        <p:nvPr/>
      </p:nvGrpSpPr>
      <p:grpSpPr>
        <a:xfrm>
          <a:off x="0" y="0"/>
          <a:ext cx="0" cy="0"/>
          <a:chOff x="0" y="0"/>
          <a:chExt cx="0" cy="0"/>
        </a:xfrm>
      </p:grpSpPr>
      <p:sp>
        <p:nvSpPr>
          <p:cNvPr id="8" name="Triangle isocèle 7">
            <a:extLst>
              <a:ext uri="{FF2B5EF4-FFF2-40B4-BE49-F238E27FC236}">
                <a16:creationId xmlns:a16="http://schemas.microsoft.com/office/drawing/2014/main" id="{76E7DD40-3F7B-4383-BFC4-6192A2F9F54E}"/>
              </a:ext>
            </a:extLst>
          </p:cNvPr>
          <p:cNvSpPr>
            <a:spLocks noGrp="1" noRot="1" noMove="1" noResize="1" noEditPoints="1" noAdjustHandles="1" noChangeArrowheads="1" noChangeShapeType="1"/>
          </p:cNvSpPr>
          <p:nvPr userDrawn="1"/>
        </p:nvSpPr>
        <p:spPr>
          <a:xfrm>
            <a:off x="10293292" y="1325461"/>
            <a:ext cx="1898708" cy="5532539"/>
          </a:xfrm>
          <a:prstGeom prst="triangle">
            <a:avLst>
              <a:gd name="adj" fmla="val 10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Titre 1">
            <a:extLst>
              <a:ext uri="{FF2B5EF4-FFF2-40B4-BE49-F238E27FC236}">
                <a16:creationId xmlns:a16="http://schemas.microsoft.com/office/drawing/2014/main" id="{BD9B7E9B-B4EE-3270-B5D0-31D99CBC14A2}"/>
              </a:ext>
            </a:extLst>
          </p:cNvPr>
          <p:cNvSpPr>
            <a:spLocks noGrp="1"/>
          </p:cNvSpPr>
          <p:nvPr>
            <p:ph type="title"/>
          </p:nvPr>
        </p:nvSpPr>
        <p:spPr>
          <a:xfrm>
            <a:off x="609600" y="613888"/>
            <a:ext cx="10972801" cy="900588"/>
          </a:xfrm>
        </p:spPr>
        <p:txBody>
          <a:bodyPr anchor="t">
            <a:normAutofit/>
          </a:bodyPr>
          <a:lstStyle>
            <a:lvl1pPr>
              <a:defRPr sz="2800" cap="all" baseline="0"/>
            </a:lvl1pPr>
          </a:lstStyle>
          <a:p>
            <a:r>
              <a:rPr lang="fr-FR"/>
              <a:t>Modifiez le style du titre</a:t>
            </a:r>
            <a:endParaRPr lang="fr-CA"/>
          </a:p>
        </p:txBody>
      </p:sp>
      <p:sp>
        <p:nvSpPr>
          <p:cNvPr id="3" name="Espace réservé du contenu 2">
            <a:extLst>
              <a:ext uri="{FF2B5EF4-FFF2-40B4-BE49-F238E27FC236}">
                <a16:creationId xmlns:a16="http://schemas.microsoft.com/office/drawing/2014/main" id="{09533E45-25C4-186C-A12A-2D0085DA2C4A}"/>
              </a:ext>
            </a:extLst>
          </p:cNvPr>
          <p:cNvSpPr>
            <a:spLocks noGrp="1"/>
          </p:cNvSpPr>
          <p:nvPr>
            <p:ph idx="1"/>
          </p:nvPr>
        </p:nvSpPr>
        <p:spPr>
          <a:xfrm>
            <a:off x="609600" y="1676400"/>
            <a:ext cx="10972800" cy="45005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ZoneTexte 3">
            <a:extLst>
              <a:ext uri="{FF2B5EF4-FFF2-40B4-BE49-F238E27FC236}">
                <a16:creationId xmlns:a16="http://schemas.microsoft.com/office/drawing/2014/main" id="{170EFDB8-8943-4A5C-9842-EBF0DBCCA714}"/>
              </a:ext>
            </a:extLst>
          </p:cNvPr>
          <p:cNvSpPr txBox="1"/>
          <p:nvPr userDrawn="1"/>
        </p:nvSpPr>
        <p:spPr>
          <a:xfrm>
            <a:off x="10674626" y="6348204"/>
            <a:ext cx="994183" cy="338554"/>
          </a:xfrm>
          <a:prstGeom prst="rect">
            <a:avLst/>
          </a:prstGeom>
          <a:noFill/>
        </p:spPr>
        <p:txBody>
          <a:bodyPr wrap="none" rtlCol="0">
            <a:spAutoFit/>
          </a:bodyPr>
          <a:lstStyle/>
          <a:p>
            <a:pPr algn="r"/>
            <a:r>
              <a:rPr lang="fr-CA" sz="1600">
                <a:latin typeface="Manrope ExtraBold" pitchFamily="2" charset="0"/>
              </a:rPr>
              <a:t>enap.ca</a:t>
            </a:r>
          </a:p>
        </p:txBody>
      </p:sp>
    </p:spTree>
    <p:extLst>
      <p:ext uri="{BB962C8B-B14F-4D97-AF65-F5344CB8AC3E}">
        <p14:creationId xmlns:p14="http://schemas.microsoft.com/office/powerpoint/2010/main" val="4262039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et contenu 4">
    <p:spTree>
      <p:nvGrpSpPr>
        <p:cNvPr id="1" name=""/>
        <p:cNvGrpSpPr/>
        <p:nvPr/>
      </p:nvGrpSpPr>
      <p:grpSpPr>
        <a:xfrm>
          <a:off x="0" y="0"/>
          <a:ext cx="0" cy="0"/>
          <a:chOff x="0" y="0"/>
          <a:chExt cx="0" cy="0"/>
        </a:xfrm>
      </p:grpSpPr>
      <p:sp>
        <p:nvSpPr>
          <p:cNvPr id="8" name="Triangle isocèle 7">
            <a:extLst>
              <a:ext uri="{FF2B5EF4-FFF2-40B4-BE49-F238E27FC236}">
                <a16:creationId xmlns:a16="http://schemas.microsoft.com/office/drawing/2014/main" id="{76E7DD40-3F7B-4383-BFC4-6192A2F9F54E}"/>
              </a:ext>
            </a:extLst>
          </p:cNvPr>
          <p:cNvSpPr>
            <a:spLocks noGrp="1" noRot="1" noMove="1" noResize="1" noEditPoints="1" noAdjustHandles="1" noChangeArrowheads="1" noChangeShapeType="1"/>
          </p:cNvSpPr>
          <p:nvPr userDrawn="1"/>
        </p:nvSpPr>
        <p:spPr>
          <a:xfrm>
            <a:off x="10293292" y="1325461"/>
            <a:ext cx="1898708" cy="5532539"/>
          </a:xfrm>
          <a:prstGeom prst="triangle">
            <a:avLst>
              <a:gd name="adj" fmla="val 10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Titre 1">
            <a:extLst>
              <a:ext uri="{FF2B5EF4-FFF2-40B4-BE49-F238E27FC236}">
                <a16:creationId xmlns:a16="http://schemas.microsoft.com/office/drawing/2014/main" id="{BD9B7E9B-B4EE-3270-B5D0-31D99CBC14A2}"/>
              </a:ext>
            </a:extLst>
          </p:cNvPr>
          <p:cNvSpPr>
            <a:spLocks noGrp="1"/>
          </p:cNvSpPr>
          <p:nvPr>
            <p:ph type="title"/>
          </p:nvPr>
        </p:nvSpPr>
        <p:spPr>
          <a:xfrm>
            <a:off x="609600" y="613888"/>
            <a:ext cx="10972801" cy="900588"/>
          </a:xfrm>
        </p:spPr>
        <p:txBody>
          <a:bodyPr anchor="t">
            <a:normAutofit/>
          </a:bodyPr>
          <a:lstStyle>
            <a:lvl1pPr>
              <a:defRPr sz="2800" cap="all" baseline="0"/>
            </a:lvl1pPr>
          </a:lstStyle>
          <a:p>
            <a:r>
              <a:rPr lang="fr-FR"/>
              <a:t>Modifiez le style du titre</a:t>
            </a:r>
            <a:endParaRPr lang="fr-CA"/>
          </a:p>
        </p:txBody>
      </p:sp>
      <p:sp>
        <p:nvSpPr>
          <p:cNvPr id="3" name="Espace réservé du contenu 2">
            <a:extLst>
              <a:ext uri="{FF2B5EF4-FFF2-40B4-BE49-F238E27FC236}">
                <a16:creationId xmlns:a16="http://schemas.microsoft.com/office/drawing/2014/main" id="{09533E45-25C4-186C-A12A-2D0085DA2C4A}"/>
              </a:ext>
            </a:extLst>
          </p:cNvPr>
          <p:cNvSpPr>
            <a:spLocks noGrp="1"/>
          </p:cNvSpPr>
          <p:nvPr>
            <p:ph idx="1"/>
          </p:nvPr>
        </p:nvSpPr>
        <p:spPr>
          <a:xfrm>
            <a:off x="609600" y="1676400"/>
            <a:ext cx="10972800" cy="45005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ZoneTexte 3">
            <a:extLst>
              <a:ext uri="{FF2B5EF4-FFF2-40B4-BE49-F238E27FC236}">
                <a16:creationId xmlns:a16="http://schemas.microsoft.com/office/drawing/2014/main" id="{170EFDB8-8943-4A5C-9842-EBF0DBCCA714}"/>
              </a:ext>
            </a:extLst>
          </p:cNvPr>
          <p:cNvSpPr txBox="1"/>
          <p:nvPr userDrawn="1"/>
        </p:nvSpPr>
        <p:spPr>
          <a:xfrm>
            <a:off x="10674626" y="6348204"/>
            <a:ext cx="994183" cy="338554"/>
          </a:xfrm>
          <a:prstGeom prst="rect">
            <a:avLst/>
          </a:prstGeom>
          <a:noFill/>
        </p:spPr>
        <p:txBody>
          <a:bodyPr wrap="none" rtlCol="0">
            <a:spAutoFit/>
          </a:bodyPr>
          <a:lstStyle/>
          <a:p>
            <a:pPr algn="r"/>
            <a:r>
              <a:rPr lang="fr-CA" sz="1600">
                <a:latin typeface="Manrope ExtraBold" pitchFamily="2" charset="0"/>
              </a:rPr>
              <a:t>enap.ca</a:t>
            </a:r>
          </a:p>
        </p:txBody>
      </p:sp>
    </p:spTree>
    <p:extLst>
      <p:ext uri="{BB962C8B-B14F-4D97-AF65-F5344CB8AC3E}">
        <p14:creationId xmlns:p14="http://schemas.microsoft.com/office/powerpoint/2010/main" val="3450689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et contenu 5">
    <p:spTree>
      <p:nvGrpSpPr>
        <p:cNvPr id="1" name=""/>
        <p:cNvGrpSpPr/>
        <p:nvPr/>
      </p:nvGrpSpPr>
      <p:grpSpPr>
        <a:xfrm>
          <a:off x="0" y="0"/>
          <a:ext cx="0" cy="0"/>
          <a:chOff x="0" y="0"/>
          <a:chExt cx="0" cy="0"/>
        </a:xfrm>
      </p:grpSpPr>
      <p:pic>
        <p:nvPicPr>
          <p:cNvPr id="5" name="Graphique 4">
            <a:extLst>
              <a:ext uri="{FF2B5EF4-FFF2-40B4-BE49-F238E27FC236}">
                <a16:creationId xmlns:a16="http://schemas.microsoft.com/office/drawing/2014/main" id="{F8300D75-F7B2-AF18-FE0A-D784B491172B}"/>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1" b="20251"/>
          <a:stretch/>
        </p:blipFill>
        <p:spPr>
          <a:xfrm>
            <a:off x="6027570" y="5336649"/>
            <a:ext cx="2212060" cy="1521351"/>
          </a:xfrm>
          <a:prstGeom prst="rect">
            <a:avLst/>
          </a:prstGeom>
        </p:spPr>
      </p:pic>
      <p:pic>
        <p:nvPicPr>
          <p:cNvPr id="6" name="Graphique 5">
            <a:extLst>
              <a:ext uri="{FF2B5EF4-FFF2-40B4-BE49-F238E27FC236}">
                <a16:creationId xmlns:a16="http://schemas.microsoft.com/office/drawing/2014/main" id="{B0360302-506E-0F5B-A802-DBEE02FB924D}"/>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239632" y="3429001"/>
            <a:ext cx="2212062" cy="1907650"/>
          </a:xfrm>
          <a:prstGeom prst="rect">
            <a:avLst/>
          </a:prstGeom>
        </p:spPr>
      </p:pic>
      <p:pic>
        <p:nvPicPr>
          <p:cNvPr id="7" name="Graphique 6">
            <a:extLst>
              <a:ext uri="{FF2B5EF4-FFF2-40B4-BE49-F238E27FC236}">
                <a16:creationId xmlns:a16="http://schemas.microsoft.com/office/drawing/2014/main" id="{DFCC0040-7A27-6F88-5751-856E53581FA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1" b="20251"/>
          <a:stretch/>
        </p:blipFill>
        <p:spPr>
          <a:xfrm>
            <a:off x="8564337" y="5336651"/>
            <a:ext cx="2212062" cy="1521350"/>
          </a:xfrm>
          <a:prstGeom prst="rect">
            <a:avLst/>
          </a:prstGeom>
        </p:spPr>
      </p:pic>
      <p:pic>
        <p:nvPicPr>
          <p:cNvPr id="9" name="Graphique 8">
            <a:extLst>
              <a:ext uri="{FF2B5EF4-FFF2-40B4-BE49-F238E27FC236}">
                <a16:creationId xmlns:a16="http://schemas.microsoft.com/office/drawing/2014/main" id="{984F828E-F639-44CF-1EF4-3D1CB1372F26}"/>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r="35546"/>
          <a:stretch/>
        </p:blipFill>
        <p:spPr>
          <a:xfrm>
            <a:off x="10766247" y="3429001"/>
            <a:ext cx="1425753" cy="1907650"/>
          </a:xfrm>
          <a:prstGeom prst="rect">
            <a:avLst/>
          </a:prstGeom>
        </p:spPr>
      </p:pic>
      <p:pic>
        <p:nvPicPr>
          <p:cNvPr id="10" name="Graphique 9">
            <a:extLst>
              <a:ext uri="{FF2B5EF4-FFF2-40B4-BE49-F238E27FC236}">
                <a16:creationId xmlns:a16="http://schemas.microsoft.com/office/drawing/2014/main" id="{06018B07-2A18-C88A-D012-87C41F0B650A}"/>
              </a:ext>
            </a:extLst>
          </p:cNvPr>
          <p:cNvPicPr>
            <a:picLocks noChangeAspect="1"/>
          </p:cNvPicPr>
          <p:nvPr userDrawn="1"/>
        </p:nvPicPr>
        <p:blipFill rotWithShape="1">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l="-1" r="21326"/>
          <a:stretch/>
        </p:blipFill>
        <p:spPr>
          <a:xfrm>
            <a:off x="10451694" y="1521353"/>
            <a:ext cx="1740306" cy="1907650"/>
          </a:xfrm>
          <a:prstGeom prst="rect">
            <a:avLst/>
          </a:prstGeom>
        </p:spPr>
      </p:pic>
      <p:pic>
        <p:nvPicPr>
          <p:cNvPr id="11" name="Graphique 10">
            <a:extLst>
              <a:ext uri="{FF2B5EF4-FFF2-40B4-BE49-F238E27FC236}">
                <a16:creationId xmlns:a16="http://schemas.microsoft.com/office/drawing/2014/main" id="{968D804D-04E2-D389-7566-A5D6446A18D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904782" y="1521353"/>
            <a:ext cx="2212062" cy="1907650"/>
          </a:xfrm>
          <a:prstGeom prst="rect">
            <a:avLst/>
          </a:prstGeom>
        </p:spPr>
      </p:pic>
      <p:pic>
        <p:nvPicPr>
          <p:cNvPr id="12" name="Graphique 11">
            <a:extLst>
              <a:ext uri="{FF2B5EF4-FFF2-40B4-BE49-F238E27FC236}">
                <a16:creationId xmlns:a16="http://schemas.microsoft.com/office/drawing/2014/main" id="{A942786A-CA69-E10C-55FD-01178FEE7FD7}"/>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 r="-1"/>
          <a:stretch/>
        </p:blipFill>
        <p:spPr>
          <a:xfrm>
            <a:off x="5692720" y="3429001"/>
            <a:ext cx="2212062" cy="1907650"/>
          </a:xfrm>
          <a:prstGeom prst="rect">
            <a:avLst/>
          </a:prstGeom>
        </p:spPr>
      </p:pic>
      <p:pic>
        <p:nvPicPr>
          <p:cNvPr id="14" name="Graphique 13">
            <a:extLst>
              <a:ext uri="{FF2B5EF4-FFF2-40B4-BE49-F238E27FC236}">
                <a16:creationId xmlns:a16="http://schemas.microsoft.com/office/drawing/2014/main" id="{99B77D5F-7956-BEE4-1133-5EBEA2EAD5CD}"/>
              </a:ext>
            </a:extLst>
          </p:cNvPr>
          <p:cNvPicPr>
            <a:picLocks noChangeAspect="1"/>
          </p:cNvPicPr>
          <p:nvPr userDrawn="1"/>
        </p:nvPicPr>
        <p:blipFill rotWithShape="1">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t="20250"/>
          <a:stretch/>
        </p:blipFill>
        <p:spPr>
          <a:xfrm>
            <a:off x="7580075" y="-1"/>
            <a:ext cx="2212062" cy="1521353"/>
          </a:xfrm>
          <a:prstGeom prst="rect">
            <a:avLst/>
          </a:prstGeom>
        </p:spPr>
      </p:pic>
      <p:pic>
        <p:nvPicPr>
          <p:cNvPr id="16" name="Graphique 15">
            <a:extLst>
              <a:ext uri="{FF2B5EF4-FFF2-40B4-BE49-F238E27FC236}">
                <a16:creationId xmlns:a16="http://schemas.microsoft.com/office/drawing/2014/main" id="{4CDB18B0-AC2C-EF3B-4D7E-0DC4F4A3F79A}"/>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20250" r="6189"/>
          <a:stretch/>
        </p:blipFill>
        <p:spPr>
          <a:xfrm>
            <a:off x="10116843" y="-1"/>
            <a:ext cx="2075157" cy="1521354"/>
          </a:xfrm>
          <a:prstGeom prst="rect">
            <a:avLst/>
          </a:prstGeom>
        </p:spPr>
      </p:pic>
      <p:pic>
        <p:nvPicPr>
          <p:cNvPr id="26" name="Graphique 25">
            <a:extLst>
              <a:ext uri="{FF2B5EF4-FFF2-40B4-BE49-F238E27FC236}">
                <a16:creationId xmlns:a16="http://schemas.microsoft.com/office/drawing/2014/main" id="{01E757A1-5F20-D48D-E24B-16B62EEDC6A6}"/>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 t="-1" r="50225" b="20252"/>
          <a:stretch/>
        </p:blipFill>
        <p:spPr>
          <a:xfrm>
            <a:off x="11090954" y="5336649"/>
            <a:ext cx="1101046" cy="1521351"/>
          </a:xfrm>
          <a:prstGeom prst="rect">
            <a:avLst/>
          </a:prstGeom>
        </p:spPr>
      </p:pic>
      <p:sp>
        <p:nvSpPr>
          <p:cNvPr id="28" name="Espace réservé du contenu 2">
            <a:extLst>
              <a:ext uri="{FF2B5EF4-FFF2-40B4-BE49-F238E27FC236}">
                <a16:creationId xmlns:a16="http://schemas.microsoft.com/office/drawing/2014/main" id="{1C45D265-1CE9-C803-46D8-8C1593AD7BFD}"/>
              </a:ext>
            </a:extLst>
          </p:cNvPr>
          <p:cNvSpPr>
            <a:spLocks noGrp="1"/>
          </p:cNvSpPr>
          <p:nvPr userDrawn="1">
            <p:ph sz="half" idx="1"/>
          </p:nvPr>
        </p:nvSpPr>
        <p:spPr>
          <a:xfrm>
            <a:off x="609599" y="1676400"/>
            <a:ext cx="7786799" cy="45005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9" name="Titre 1">
            <a:extLst>
              <a:ext uri="{FF2B5EF4-FFF2-40B4-BE49-F238E27FC236}">
                <a16:creationId xmlns:a16="http://schemas.microsoft.com/office/drawing/2014/main" id="{B2E5AF53-A79D-BDB8-CA19-0949E795A915}"/>
              </a:ext>
            </a:extLst>
          </p:cNvPr>
          <p:cNvSpPr>
            <a:spLocks noGrp="1"/>
          </p:cNvSpPr>
          <p:nvPr userDrawn="1">
            <p:ph type="title"/>
          </p:nvPr>
        </p:nvSpPr>
        <p:spPr>
          <a:xfrm>
            <a:off x="609599" y="613888"/>
            <a:ext cx="7786799" cy="900588"/>
          </a:xfrm>
        </p:spPr>
        <p:txBody>
          <a:bodyPr anchor="t">
            <a:normAutofit/>
          </a:bodyPr>
          <a:lstStyle>
            <a:lvl1pPr>
              <a:defRPr sz="2800" cap="all" baseline="0"/>
            </a:lvl1pPr>
          </a:lstStyle>
          <a:p>
            <a:r>
              <a:rPr lang="fr-FR"/>
              <a:t>Modifiez le style du titre</a:t>
            </a:r>
            <a:endParaRPr lang="fr-CA"/>
          </a:p>
        </p:txBody>
      </p:sp>
      <p:sp>
        <p:nvSpPr>
          <p:cNvPr id="31" name="ZoneTexte 30">
            <a:extLst>
              <a:ext uri="{FF2B5EF4-FFF2-40B4-BE49-F238E27FC236}">
                <a16:creationId xmlns:a16="http://schemas.microsoft.com/office/drawing/2014/main" id="{27CF57BE-C5D7-2555-BAC6-C1E17EC2314C}"/>
              </a:ext>
            </a:extLst>
          </p:cNvPr>
          <p:cNvSpPr txBox="1"/>
          <p:nvPr userDrawn="1"/>
        </p:nvSpPr>
        <p:spPr>
          <a:xfrm>
            <a:off x="10674626" y="6348204"/>
            <a:ext cx="994183" cy="338554"/>
          </a:xfrm>
          <a:prstGeom prst="rect">
            <a:avLst/>
          </a:prstGeom>
          <a:noFill/>
        </p:spPr>
        <p:txBody>
          <a:bodyPr wrap="none" rtlCol="0">
            <a:spAutoFit/>
          </a:bodyPr>
          <a:lstStyle/>
          <a:p>
            <a:pPr algn="r"/>
            <a:r>
              <a:rPr lang="fr-CA" sz="1600">
                <a:latin typeface="Manrope ExtraBold" pitchFamily="2" charset="0"/>
              </a:rPr>
              <a:t>enap.ca</a:t>
            </a:r>
          </a:p>
        </p:txBody>
      </p:sp>
    </p:spTree>
    <p:extLst>
      <p:ext uri="{BB962C8B-B14F-4D97-AF65-F5344CB8AC3E}">
        <p14:creationId xmlns:p14="http://schemas.microsoft.com/office/powerpoint/2010/main" val="399192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2" decel="100000" fill="hold" nodeType="withEffect">
                                  <p:stCondLst>
                                    <p:cond delay="1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2" decel="100000" fill="hold" nodeType="withEffect">
                                  <p:stCondLst>
                                    <p:cond delay="2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1+#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2" presetClass="entr" presetSubtype="2" decel="100000" fill="hold" nodeType="withEffect">
                                  <p:stCondLst>
                                    <p:cond delay="30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1+#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par>
                                <p:cTn id="21" presetID="2" presetClass="entr" presetSubtype="2" decel="100000" fill="hold" nodeType="withEffect">
                                  <p:stCondLst>
                                    <p:cond delay="40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1+#ppt_w/2"/>
                                          </p:val>
                                        </p:tav>
                                        <p:tav tm="100000">
                                          <p:val>
                                            <p:strVal val="#ppt_x"/>
                                          </p:val>
                                        </p:tav>
                                      </p:tavLst>
                                    </p:anim>
                                    <p:anim calcmode="lin" valueType="num">
                                      <p:cBhvr additive="base">
                                        <p:cTn id="24" dur="500" fill="hold"/>
                                        <p:tgtEl>
                                          <p:spTgt spid="6"/>
                                        </p:tgtEl>
                                        <p:attrNameLst>
                                          <p:attrName>ppt_y</p:attrName>
                                        </p:attrNameLst>
                                      </p:cBhvr>
                                      <p:tavLst>
                                        <p:tav tm="0">
                                          <p:val>
                                            <p:strVal val="#ppt_y"/>
                                          </p:val>
                                        </p:tav>
                                        <p:tav tm="100000">
                                          <p:val>
                                            <p:strVal val="#ppt_y"/>
                                          </p:val>
                                        </p:tav>
                                      </p:tavLst>
                                    </p:anim>
                                  </p:childTnLst>
                                </p:cTn>
                              </p:par>
                              <p:par>
                                <p:cTn id="25" presetID="2" presetClass="entr" presetSubtype="2" decel="100000" fill="hold" nodeType="withEffect">
                                  <p:stCondLst>
                                    <p:cond delay="50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1+#ppt_w/2"/>
                                          </p:val>
                                        </p:tav>
                                        <p:tav tm="100000">
                                          <p:val>
                                            <p:strVal val="#ppt_x"/>
                                          </p:val>
                                        </p:tav>
                                      </p:tavLst>
                                    </p:anim>
                                    <p:anim calcmode="lin" valueType="num">
                                      <p:cBhvr additive="base">
                                        <p:cTn id="28" dur="500" fill="hold"/>
                                        <p:tgtEl>
                                          <p:spTgt spid="7"/>
                                        </p:tgtEl>
                                        <p:attrNameLst>
                                          <p:attrName>ppt_y</p:attrName>
                                        </p:attrNameLst>
                                      </p:cBhvr>
                                      <p:tavLst>
                                        <p:tav tm="0">
                                          <p:val>
                                            <p:strVal val="#ppt_y"/>
                                          </p:val>
                                        </p:tav>
                                        <p:tav tm="100000">
                                          <p:val>
                                            <p:strVal val="#ppt_y"/>
                                          </p:val>
                                        </p:tav>
                                      </p:tavLst>
                                    </p:anim>
                                  </p:childTnLst>
                                </p:cTn>
                              </p:par>
                              <p:par>
                                <p:cTn id="29" presetID="2" presetClass="entr" presetSubtype="2" decel="100000" fill="hold" nodeType="withEffect">
                                  <p:stCondLst>
                                    <p:cond delay="60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1+#ppt_w/2"/>
                                          </p:val>
                                        </p:tav>
                                        <p:tav tm="100000">
                                          <p:val>
                                            <p:strVal val="#ppt_x"/>
                                          </p:val>
                                        </p:tav>
                                      </p:tavLst>
                                    </p:anim>
                                    <p:anim calcmode="lin" valueType="num">
                                      <p:cBhvr additive="base">
                                        <p:cTn id="32" dur="500" fill="hold"/>
                                        <p:tgtEl>
                                          <p:spTgt spid="16"/>
                                        </p:tgtEl>
                                        <p:attrNameLst>
                                          <p:attrName>ppt_y</p:attrName>
                                        </p:attrNameLst>
                                      </p:cBhvr>
                                      <p:tavLst>
                                        <p:tav tm="0">
                                          <p:val>
                                            <p:strVal val="#ppt_y"/>
                                          </p:val>
                                        </p:tav>
                                        <p:tav tm="100000">
                                          <p:val>
                                            <p:strVal val="#ppt_y"/>
                                          </p:val>
                                        </p:tav>
                                      </p:tavLst>
                                    </p:anim>
                                  </p:childTnLst>
                                </p:cTn>
                              </p:par>
                              <p:par>
                                <p:cTn id="33" presetID="2" presetClass="entr" presetSubtype="2" decel="100000" fill="hold" nodeType="withEffect">
                                  <p:stCondLst>
                                    <p:cond delay="70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ppt_y"/>
                                          </p:val>
                                        </p:tav>
                                        <p:tav tm="100000">
                                          <p:val>
                                            <p:strVal val="#ppt_y"/>
                                          </p:val>
                                        </p:tav>
                                      </p:tavLst>
                                    </p:anim>
                                  </p:childTnLst>
                                </p:cTn>
                              </p:par>
                              <p:par>
                                <p:cTn id="37" presetID="2" presetClass="entr" presetSubtype="2" decel="100000" fill="hold" nodeType="withEffect">
                                  <p:stCondLst>
                                    <p:cond delay="80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1+#ppt_w/2"/>
                                          </p:val>
                                        </p:tav>
                                        <p:tav tm="100000">
                                          <p:val>
                                            <p:strVal val="#ppt_x"/>
                                          </p:val>
                                        </p:tav>
                                      </p:tavLst>
                                    </p:anim>
                                    <p:anim calcmode="lin" valueType="num">
                                      <p:cBhvr additive="base">
                                        <p:cTn id="40" dur="500" fill="hold"/>
                                        <p:tgtEl>
                                          <p:spTgt spid="9"/>
                                        </p:tgtEl>
                                        <p:attrNameLst>
                                          <p:attrName>ppt_y</p:attrName>
                                        </p:attrNameLst>
                                      </p:cBhvr>
                                      <p:tavLst>
                                        <p:tav tm="0">
                                          <p:val>
                                            <p:strVal val="#ppt_y"/>
                                          </p:val>
                                        </p:tav>
                                        <p:tav tm="100000">
                                          <p:val>
                                            <p:strVal val="#ppt_y"/>
                                          </p:val>
                                        </p:tav>
                                      </p:tavLst>
                                    </p:anim>
                                  </p:childTnLst>
                                </p:cTn>
                              </p:par>
                              <p:par>
                                <p:cTn id="41" presetID="2" presetClass="entr" presetSubtype="2" decel="100000" fill="hold" nodeType="withEffect">
                                  <p:stCondLst>
                                    <p:cond delay="90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1+#ppt_w/2"/>
                                          </p:val>
                                        </p:tav>
                                        <p:tav tm="100000">
                                          <p:val>
                                            <p:strVal val="#ppt_x"/>
                                          </p:val>
                                        </p:tav>
                                      </p:tavLst>
                                    </p:anim>
                                    <p:anim calcmode="lin" valueType="num">
                                      <p:cBhvr additive="base">
                                        <p:cTn id="44"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741FFCA-7F90-3D70-252C-3E370812A9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1C2B7B76-4328-83C7-CD75-4FBF9D600A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1978304430"/>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51" r:id="rId3"/>
    <p:sldLayoutId id="2147483669" r:id="rId4"/>
    <p:sldLayoutId id="2147483650" r:id="rId5"/>
    <p:sldLayoutId id="2147483659" r:id="rId6"/>
    <p:sldLayoutId id="2147483660" r:id="rId7"/>
    <p:sldLayoutId id="2147483670" r:id="rId8"/>
    <p:sldLayoutId id="2147483664" r:id="rId9"/>
    <p:sldLayoutId id="2147483653" r:id="rId10"/>
    <p:sldLayoutId id="2147483667" r:id="rId11"/>
    <p:sldLayoutId id="2147483673" r:id="rId12"/>
    <p:sldLayoutId id="2147483672" r:id="rId13"/>
    <p:sldLayoutId id="2147483668" r:id="rId14"/>
    <p:sldLayoutId id="2147483654" r:id="rId15"/>
    <p:sldLayoutId id="2147483661" r:id="rId16"/>
    <p:sldLayoutId id="2147483662" r:id="rId17"/>
    <p:sldLayoutId id="2147483652" r:id="rId18"/>
    <p:sldLayoutId id="2147483671" r:id="rId19"/>
    <p:sldLayoutId id="2147483663" r:id="rId20"/>
    <p:sldLayoutId id="2147483665" r:id="rId21"/>
    <p:sldLayoutId id="2147483658" r:id="rId22"/>
    <p:sldLayoutId id="2147483655" r:id="rId23"/>
    <p:sldLayoutId id="2147483666" r:id="rId24"/>
    <p:sldLayoutId id="2147483675" r:id="rId25"/>
    <p:sldLayoutId id="2147483676" r:id="rId26"/>
    <p:sldLayoutId id="2147483677" r:id="rId27"/>
    <p:sldLayoutId id="2147483678" r:id="rId28"/>
    <p:sldLayoutId id="2147483679" r:id="rId29"/>
  </p:sldLayoutIdLst>
  <p:hf sldNum="0" hdr="0" ftr="0" dt="0"/>
  <p:txStyles>
    <p:titleStyle>
      <a:lvl1pPr algn="l" defTabSz="914400" rtl="0" eaLnBrk="1" latinLnBrk="0" hangingPunct="1">
        <a:lnSpc>
          <a:spcPct val="10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6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xml"/><Relationship Id="rId1" Type="http://schemas.openxmlformats.org/officeDocument/2006/relationships/slideLayout" Target="../slideLayouts/slideLayout28.xml"/><Relationship Id="rId4" Type="http://schemas.openxmlformats.org/officeDocument/2006/relationships/image" Target="../media/image16.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jpeg"/><Relationship Id="rId2" Type="http://schemas.openxmlformats.org/officeDocument/2006/relationships/image" Target="../media/image17.png"/><Relationship Id="rId1" Type="http://schemas.openxmlformats.org/officeDocument/2006/relationships/slideLayout" Target="../slideLayouts/slideLayout23.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11"/>
        <p:cNvGrpSpPr/>
        <p:nvPr/>
      </p:nvGrpSpPr>
      <p:grpSpPr>
        <a:xfrm>
          <a:off x="0" y="0"/>
          <a:ext cx="0" cy="0"/>
          <a:chOff x="0" y="0"/>
          <a:chExt cx="0" cy="0"/>
        </a:xfrm>
      </p:grpSpPr>
      <p:sp>
        <p:nvSpPr>
          <p:cNvPr id="1412" name="Google Shape;1412;p42"/>
          <p:cNvSpPr txBox="1"/>
          <p:nvPr/>
        </p:nvSpPr>
        <p:spPr>
          <a:xfrm>
            <a:off x="153272" y="269504"/>
            <a:ext cx="10972800" cy="546800"/>
          </a:xfrm>
          <a:prstGeom prst="rect">
            <a:avLst/>
          </a:prstGeom>
          <a:noFill/>
          <a:ln>
            <a:noFill/>
          </a:ln>
        </p:spPr>
        <p:txBody>
          <a:bodyPr spcFirstLastPara="1" wrap="square" lIns="121900" tIns="121900" rIns="121900" bIns="121900" anchor="t" anchorCtr="0">
            <a:noAutofit/>
          </a:bodyPr>
          <a:lstStyle/>
          <a:p>
            <a:pPr marL="0" marR="0" lvl="0" indent="0" defTabSz="1219170" rtl="0" eaLnBrk="1" fontAlgn="auto" latinLnBrk="0" hangingPunct="1">
              <a:lnSpc>
                <a:spcPct val="100000"/>
              </a:lnSpc>
              <a:spcBef>
                <a:spcPts val="0"/>
              </a:spcBef>
              <a:spcAft>
                <a:spcPts val="0"/>
              </a:spcAft>
              <a:buClr>
                <a:srgbClr val="000000"/>
              </a:buClr>
              <a:buSzTx/>
              <a:buFontTx/>
              <a:buNone/>
              <a:tabLst/>
              <a:defRPr/>
            </a:pPr>
            <a:r>
              <a:rPr kumimoji="0" lang="fr-SN" sz="2800" b="1" i="0" u="none" strike="noStrike" kern="0" cap="none" spc="0" normalizeH="0" baseline="0" noProof="0" dirty="0">
                <a:ln>
                  <a:noFill/>
                </a:ln>
                <a:solidFill>
                  <a:srgbClr val="000000"/>
                </a:solidFill>
                <a:effectLst/>
                <a:uLnTx/>
                <a:uFillTx/>
                <a:latin typeface="+mj-lt"/>
                <a:ea typeface="Fira Sans"/>
                <a:cs typeface="Fira Sans"/>
                <a:sym typeface="Fira Sans"/>
              </a:rPr>
              <a:t>L’AN4 DU PRIEEG </a:t>
            </a:r>
            <a:r>
              <a:rPr lang="fr-SN" sz="2800" b="1" kern="0" dirty="0">
                <a:solidFill>
                  <a:srgbClr val="000000"/>
                </a:solidFill>
                <a:latin typeface="+mj-lt"/>
                <a:ea typeface="Fira Sans"/>
                <a:cs typeface="Fira Sans"/>
                <a:sym typeface="Fira Sans"/>
              </a:rPr>
              <a:t>C’EST</a:t>
            </a:r>
            <a:r>
              <a:rPr kumimoji="0" lang="fr-SN" sz="2800" b="1" i="0" u="none" strike="noStrike" kern="0" cap="none" spc="0" normalizeH="0" baseline="0" noProof="0" dirty="0">
                <a:ln>
                  <a:noFill/>
                </a:ln>
                <a:solidFill>
                  <a:srgbClr val="000000"/>
                </a:solidFill>
                <a:effectLst/>
                <a:uLnTx/>
                <a:uFillTx/>
                <a:latin typeface="+mj-lt"/>
                <a:ea typeface="Fira Sans"/>
                <a:cs typeface="Fira Sans"/>
                <a:sym typeface="Fira Sans"/>
              </a:rPr>
              <a:t>… </a:t>
            </a:r>
          </a:p>
        </p:txBody>
      </p:sp>
      <p:sp>
        <p:nvSpPr>
          <p:cNvPr id="1414" name="Google Shape;1414;p42"/>
          <p:cNvSpPr txBox="1"/>
          <p:nvPr/>
        </p:nvSpPr>
        <p:spPr>
          <a:xfrm>
            <a:off x="0" y="1215588"/>
            <a:ext cx="3900006" cy="368857"/>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en" sz="2000" b="1" kern="0" dirty="0">
                <a:solidFill>
                  <a:schemeClr val="accent6"/>
                </a:solidFill>
                <a:ea typeface="Fira Sans"/>
                <a:cs typeface="Fira Sans"/>
                <a:sym typeface="Fira Sans"/>
              </a:rPr>
              <a:t>Accompagnement technique</a:t>
            </a:r>
            <a:endParaRPr kumimoji="0" sz="2000" b="1" i="0" u="none" strike="noStrike" kern="0" cap="none" spc="0" normalizeH="0" baseline="0" noProof="0" dirty="0">
              <a:ln>
                <a:noFill/>
              </a:ln>
              <a:solidFill>
                <a:schemeClr val="accent6"/>
              </a:solidFill>
              <a:effectLst/>
              <a:uLnTx/>
              <a:uFillTx/>
              <a:ea typeface="Fira Sans"/>
              <a:cs typeface="Fira Sans"/>
              <a:sym typeface="Fira Sans"/>
            </a:endParaRPr>
          </a:p>
        </p:txBody>
      </p:sp>
      <p:sp>
        <p:nvSpPr>
          <p:cNvPr id="1415" name="Google Shape;1415;p42"/>
          <p:cNvSpPr txBox="1"/>
          <p:nvPr/>
        </p:nvSpPr>
        <p:spPr>
          <a:xfrm>
            <a:off x="223595" y="3346068"/>
            <a:ext cx="3110381" cy="713200"/>
          </a:xfrm>
          <a:prstGeom prst="rect">
            <a:avLst/>
          </a:prstGeom>
          <a:noFill/>
          <a:ln>
            <a:noFill/>
          </a:ln>
        </p:spPr>
        <p:txBody>
          <a:bodyPr spcFirstLastPara="1" wrap="square" lIns="121900" tIns="121900" rIns="121900" bIns="121900" anchor="t" anchorCtr="0">
            <a:noAutofit/>
          </a:bodyPr>
          <a:lstStyle/>
          <a:p>
            <a:pPr marL="171450" marR="0" lvl="0" indent="-171450" algn="l" defTabSz="121917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 sz="1200" b="1" kern="0" dirty="0">
                <a:solidFill>
                  <a:srgbClr val="000000"/>
                </a:solidFill>
                <a:ea typeface="Fira Sans"/>
                <a:cs typeface="Fira Sans"/>
                <a:sym typeface="Fira Sans"/>
              </a:rPr>
              <a:t>04 ateliers de contrôle qualité de LPS</a:t>
            </a:r>
          </a:p>
          <a:p>
            <a:pPr marL="171450" marR="0" lvl="0" indent="-171450" algn="l" defTabSz="121917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kumimoji="0" lang="en" sz="1200" b="1" i="0" u="none" strike="noStrike" kern="0" cap="none" spc="0" normalizeH="0" baseline="0" noProof="0" dirty="0">
                <a:ln>
                  <a:noFill/>
                </a:ln>
                <a:solidFill>
                  <a:srgbClr val="000000"/>
                </a:solidFill>
                <a:effectLst/>
                <a:uLnTx/>
                <a:uFillTx/>
                <a:ea typeface="Fira Sans"/>
                <a:cs typeface="Fira Sans"/>
                <a:sym typeface="Fira Sans"/>
              </a:rPr>
              <a:t>01 atelier de révision LPS (atelier diagnostic/intégration du genre</a:t>
            </a:r>
            <a:endParaRPr kumimoji="0" sz="1200" b="1" i="0" u="none" strike="noStrike" kern="0" cap="none" spc="0" normalizeH="0" baseline="0" noProof="0" dirty="0">
              <a:ln>
                <a:noFill/>
              </a:ln>
              <a:solidFill>
                <a:srgbClr val="000000"/>
              </a:solidFill>
              <a:effectLst/>
              <a:uLnTx/>
              <a:uFillTx/>
              <a:ea typeface="Fira Sans"/>
              <a:cs typeface="Fira Sans"/>
              <a:sym typeface="Fira Sans"/>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200" b="1" i="0" u="none" strike="noStrike" kern="0" cap="none" spc="0" normalizeH="0" baseline="0" noProof="0" dirty="0">
              <a:ln>
                <a:noFill/>
              </a:ln>
              <a:solidFill>
                <a:srgbClr val="000000"/>
              </a:solidFill>
              <a:effectLst/>
              <a:uLnTx/>
              <a:uFillTx/>
              <a:ea typeface="Fira Sans"/>
              <a:cs typeface="Fira Sans"/>
              <a:sym typeface="Fira Sans"/>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200" b="1" i="0" u="none" strike="noStrike" kern="0" cap="none" spc="0" normalizeH="0" baseline="0" noProof="0" dirty="0">
              <a:ln>
                <a:noFill/>
              </a:ln>
              <a:solidFill>
                <a:srgbClr val="000000"/>
              </a:solidFill>
              <a:effectLst/>
              <a:uLnTx/>
              <a:uFillTx/>
              <a:ea typeface="Fira Sans"/>
              <a:cs typeface="Fira Sans"/>
              <a:sym typeface="Fira Sans"/>
            </a:endParaRPr>
          </a:p>
        </p:txBody>
      </p:sp>
      <p:sp>
        <p:nvSpPr>
          <p:cNvPr id="1417" name="Google Shape;1417;p42"/>
          <p:cNvSpPr txBox="1"/>
          <p:nvPr/>
        </p:nvSpPr>
        <p:spPr>
          <a:xfrm>
            <a:off x="138812" y="4644332"/>
            <a:ext cx="2899880" cy="713200"/>
          </a:xfrm>
          <a:prstGeom prst="rect">
            <a:avLst/>
          </a:prstGeom>
          <a:noFill/>
          <a:ln>
            <a:noFill/>
          </a:ln>
        </p:spPr>
        <p:txBody>
          <a:bodyPr spcFirstLastPara="1" wrap="square" lIns="121900" tIns="121900" rIns="121900" bIns="121900" anchor="t" anchorCtr="0">
            <a:noAutofit/>
          </a:bodyPr>
          <a:lstStyle/>
          <a:p>
            <a:pPr marL="171450" marR="0" lvl="0" indent="-171450" algn="l" defTabSz="121917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 sz="1100" b="1" kern="0" dirty="0">
                <a:solidFill>
                  <a:srgbClr val="000000"/>
                </a:solidFill>
                <a:ea typeface="Fira Sans"/>
                <a:cs typeface="Fira Sans"/>
                <a:sym typeface="Fira Sans"/>
              </a:rPr>
              <a:t>01 audit genre réalisé</a:t>
            </a:r>
            <a:endParaRPr kumimoji="0" lang="en" sz="1100" b="1" i="0" u="none" strike="noStrike" kern="0" cap="none" spc="0" normalizeH="0" baseline="0" noProof="0" dirty="0">
              <a:ln>
                <a:noFill/>
              </a:ln>
              <a:solidFill>
                <a:srgbClr val="000000"/>
              </a:solidFill>
              <a:effectLst/>
              <a:uLnTx/>
              <a:uFillTx/>
              <a:ea typeface="Fira Sans"/>
              <a:cs typeface="Fira Sans"/>
              <a:sym typeface="Fira Sans"/>
            </a:endParaRPr>
          </a:p>
          <a:p>
            <a:pPr marL="171450" marR="0" lvl="0" indent="-171450" algn="l" defTabSz="121917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 sz="1100" b="1" kern="0" dirty="0">
                <a:solidFill>
                  <a:srgbClr val="000000"/>
                </a:solidFill>
                <a:ea typeface="Fira Sans"/>
                <a:cs typeface="Fira Sans"/>
                <a:sym typeface="Fira Sans"/>
              </a:rPr>
              <a:t>63 personnes (DEEG, CGE et PFI) formées sur la budgétisation sensible au genre et la communication sensible au genre</a:t>
            </a:r>
          </a:p>
          <a:p>
            <a:pPr marL="171450" marR="0" lvl="0" indent="-171450" algn="l" defTabSz="121917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 sz="1100" b="1" kern="0" dirty="0">
                <a:solidFill>
                  <a:srgbClr val="000000"/>
                </a:solidFill>
                <a:ea typeface="Fira Sans"/>
                <a:cs typeface="Fira Sans"/>
                <a:sym typeface="Fira Sans"/>
              </a:rPr>
              <a:t>24</a:t>
            </a:r>
            <a:r>
              <a:rPr kumimoji="0" lang="en" sz="1100" b="1" i="0" u="none" strike="noStrike" kern="0" cap="none" spc="0" normalizeH="0" baseline="0" noProof="0" dirty="0">
                <a:ln>
                  <a:noFill/>
                </a:ln>
                <a:solidFill>
                  <a:srgbClr val="000000"/>
                </a:solidFill>
                <a:effectLst/>
                <a:uLnTx/>
                <a:uFillTx/>
                <a:ea typeface="Fira Sans"/>
                <a:cs typeface="Fira Sans"/>
                <a:sym typeface="Fira Sans"/>
              </a:rPr>
              <a:t> coordonatrices formées sur les outils d’analyse genre et leur intégration dans la LPS</a:t>
            </a:r>
          </a:p>
          <a:p>
            <a:pPr marL="171450" marR="0" lvl="0" indent="-171450" algn="l" defTabSz="121917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 sz="1100" b="1" kern="0" dirty="0">
                <a:solidFill>
                  <a:srgbClr val="000000"/>
                </a:solidFill>
                <a:ea typeface="Fira Sans"/>
                <a:cs typeface="Fira Sans"/>
                <a:sym typeface="Fira Sans"/>
              </a:rPr>
              <a:t>84 PFI formés sur l’intégration du genre PPBSE et développement personnel et technique de communication</a:t>
            </a:r>
            <a:endParaRPr kumimoji="0" lang="en" sz="1100" b="1" i="0" u="none" strike="noStrike" kern="0" cap="none" spc="0" normalizeH="0" baseline="0" noProof="0" dirty="0">
              <a:ln>
                <a:noFill/>
              </a:ln>
              <a:solidFill>
                <a:srgbClr val="000000"/>
              </a:solidFill>
              <a:effectLst/>
              <a:uLnTx/>
              <a:uFillTx/>
              <a:ea typeface="Fira Sans"/>
              <a:cs typeface="Fira Sans"/>
              <a:sym typeface="Fira Sans"/>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100" b="1" i="0" u="none" strike="noStrike" kern="0" cap="none" spc="0" normalizeH="0" baseline="0" noProof="0" dirty="0">
              <a:ln>
                <a:noFill/>
              </a:ln>
              <a:solidFill>
                <a:srgbClr val="000000"/>
              </a:solidFill>
              <a:effectLst/>
              <a:uLnTx/>
              <a:uFillTx/>
              <a:ea typeface="Fira Sans"/>
              <a:cs typeface="Fira Sans"/>
              <a:sym typeface="Fira Sans"/>
            </a:endParaRPr>
          </a:p>
        </p:txBody>
      </p:sp>
      <p:sp>
        <p:nvSpPr>
          <p:cNvPr id="1418" name="Google Shape;1418;p42"/>
          <p:cNvSpPr txBox="1"/>
          <p:nvPr/>
        </p:nvSpPr>
        <p:spPr>
          <a:xfrm>
            <a:off x="191696" y="4325996"/>
            <a:ext cx="2287600" cy="572800"/>
          </a:xfrm>
          <a:prstGeom prst="rect">
            <a:avLst/>
          </a:pr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lang="en" sz="1600" b="1" kern="0" dirty="0">
                <a:solidFill>
                  <a:schemeClr val="accent6"/>
                </a:solidFill>
                <a:ea typeface="Fira Sans"/>
                <a:cs typeface="Fira Sans"/>
                <a:sym typeface="Fira Sans"/>
              </a:rPr>
              <a:t>CGE</a:t>
            </a:r>
            <a:r>
              <a:rPr kumimoji="0" lang="en" sz="1600" b="1" i="0" u="none" strike="noStrike" kern="0" cap="none" spc="0" normalizeH="0" baseline="0" noProof="0" dirty="0">
                <a:ln>
                  <a:noFill/>
                </a:ln>
                <a:solidFill>
                  <a:schemeClr val="accent6"/>
                </a:solidFill>
                <a:effectLst/>
                <a:uLnTx/>
                <a:uFillTx/>
                <a:ea typeface="Fira Sans"/>
                <a:cs typeface="Fira Sans"/>
                <a:sym typeface="Fira Sans"/>
              </a:rPr>
              <a:t> </a:t>
            </a:r>
            <a:endParaRPr kumimoji="0" sz="1600" b="1" i="0" u="none" strike="noStrike" kern="0" cap="none" spc="0" normalizeH="0" baseline="0" noProof="0" dirty="0">
              <a:ln>
                <a:noFill/>
              </a:ln>
              <a:solidFill>
                <a:schemeClr val="accent6"/>
              </a:solidFill>
              <a:effectLst/>
              <a:uLnTx/>
              <a:uFillTx/>
              <a:ea typeface="Fira Sans"/>
              <a:cs typeface="Fira Sans"/>
              <a:sym typeface="Fira Sans"/>
            </a:endParaRPr>
          </a:p>
        </p:txBody>
      </p:sp>
      <p:sp>
        <p:nvSpPr>
          <p:cNvPr id="1420" name="Google Shape;1420;p42"/>
          <p:cNvSpPr txBox="1"/>
          <p:nvPr/>
        </p:nvSpPr>
        <p:spPr>
          <a:xfrm>
            <a:off x="8899134" y="1224093"/>
            <a:ext cx="3537255" cy="396893"/>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000" b="1" i="0" u="none" strike="noStrike" kern="0" cap="none" spc="0" normalizeH="0" baseline="0" noProof="0" dirty="0">
                <a:ln>
                  <a:noFill/>
                </a:ln>
                <a:solidFill>
                  <a:schemeClr val="accent4"/>
                </a:solidFill>
                <a:effectLst/>
                <a:uLnTx/>
                <a:uFillTx/>
                <a:ea typeface="Fira Sans"/>
                <a:cs typeface="Fira Sans"/>
                <a:sym typeface="Fira Sans"/>
              </a:rPr>
              <a:t>Sessions de formation</a:t>
            </a:r>
            <a:endParaRPr kumimoji="0" sz="2000" b="1" i="0" u="none" strike="noStrike" kern="0" cap="none" spc="0" normalizeH="0" baseline="0" noProof="0" dirty="0">
              <a:ln>
                <a:noFill/>
              </a:ln>
              <a:solidFill>
                <a:schemeClr val="accent4"/>
              </a:solidFill>
              <a:effectLst/>
              <a:uLnTx/>
              <a:uFillTx/>
              <a:ea typeface="Fira Sans"/>
              <a:cs typeface="Fira Sans"/>
              <a:sym typeface="Fira Sans"/>
            </a:endParaRPr>
          </a:p>
        </p:txBody>
      </p:sp>
      <p:sp>
        <p:nvSpPr>
          <p:cNvPr id="1421" name="Google Shape;1421;p42"/>
          <p:cNvSpPr txBox="1"/>
          <p:nvPr/>
        </p:nvSpPr>
        <p:spPr>
          <a:xfrm>
            <a:off x="9212194" y="3227555"/>
            <a:ext cx="3050128" cy="1513053"/>
          </a:xfrm>
          <a:prstGeom prst="rect">
            <a:avLst/>
          </a:prstGeom>
          <a:noFill/>
          <a:ln>
            <a:noFill/>
          </a:ln>
        </p:spPr>
        <p:txBody>
          <a:bodyPr spcFirstLastPara="1" wrap="square" lIns="121900" tIns="121900" rIns="121900" bIns="121900" anchor="t" anchorCtr="0">
            <a:noAutofit/>
          </a:bodyPr>
          <a:lstStyle>
            <a:defPPr>
              <a:defRPr lang="fr-FR"/>
            </a:defPPr>
            <a:lvl1pPr marL="171450" marR="0" lvl="0" indent="-171450" defTabSz="1219170" fontAlgn="auto">
              <a:lnSpc>
                <a:spcPct val="100000"/>
              </a:lnSpc>
              <a:spcBef>
                <a:spcPts val="0"/>
              </a:spcBef>
              <a:spcAft>
                <a:spcPts val="0"/>
              </a:spcAft>
              <a:buClr>
                <a:srgbClr val="000000"/>
              </a:buClr>
              <a:buSzPts val="1100"/>
              <a:buFont typeface="Arial" panose="020B0604020202020204" pitchFamily="34" charset="0"/>
              <a:buChar char="•"/>
              <a:tabLst/>
              <a:defRPr sz="1100" b="1" kern="0">
                <a:solidFill>
                  <a:srgbClr val="000000"/>
                </a:solidFill>
                <a:ea typeface="Fira Sans"/>
                <a:cs typeface="Fira Sans"/>
              </a:defRPr>
            </a:lvl1pPr>
          </a:lstStyle>
          <a:p>
            <a:pPr marL="0" indent="0">
              <a:buNone/>
            </a:pPr>
            <a:r>
              <a:rPr lang="en" u="sng" dirty="0">
                <a:sym typeface="Fira Sans"/>
              </a:rPr>
              <a:t>07 nouveaux modules: </a:t>
            </a:r>
          </a:p>
          <a:p>
            <a:r>
              <a:rPr lang="en" dirty="0">
                <a:sym typeface="Fira Sans"/>
              </a:rPr>
              <a:t>Outils d’analyse genre et leur intégration dans LPS</a:t>
            </a:r>
          </a:p>
          <a:p>
            <a:r>
              <a:rPr lang="en" dirty="0">
                <a:sym typeface="Fira Sans"/>
              </a:rPr>
              <a:t>Communication sensible au genre</a:t>
            </a:r>
          </a:p>
          <a:p>
            <a:r>
              <a:rPr lang="en" dirty="0">
                <a:sym typeface="Fira Sans"/>
              </a:rPr>
              <a:t>Développement personnel et technique de communication</a:t>
            </a:r>
          </a:p>
          <a:p>
            <a:r>
              <a:rPr lang="en" dirty="0">
                <a:sym typeface="Fira Sans"/>
              </a:rPr>
              <a:t>Modules MSE/PIFED</a:t>
            </a:r>
          </a:p>
          <a:p>
            <a:r>
              <a:rPr lang="en" dirty="0">
                <a:sym typeface="Fira Sans"/>
              </a:rPr>
              <a:t>Module1 du PFGI:postures</a:t>
            </a:r>
          </a:p>
          <a:p>
            <a:endParaRPr dirty="0">
              <a:sym typeface="Fira Sans"/>
            </a:endParaRPr>
          </a:p>
        </p:txBody>
      </p:sp>
      <p:sp>
        <p:nvSpPr>
          <p:cNvPr id="1422" name="Google Shape;1422;p42"/>
          <p:cNvSpPr txBox="1"/>
          <p:nvPr/>
        </p:nvSpPr>
        <p:spPr>
          <a:xfrm>
            <a:off x="9226475" y="2886929"/>
            <a:ext cx="3266307" cy="572800"/>
          </a:xfrm>
          <a:prstGeom prst="rect">
            <a:avLst/>
          </a:prstGeom>
          <a:noFill/>
          <a:ln>
            <a:noFill/>
          </a:ln>
        </p:spPr>
        <p:txBody>
          <a:bodyPr spcFirstLastPara="1" wrap="square" lIns="121900" tIns="121900" rIns="121900" bIns="121900" anchor="ctr" anchorCtr="0">
            <a:noAutofit/>
          </a:bodyPr>
          <a:lstStyle/>
          <a:p>
            <a:pPr marL="0" marR="0" lvl="0" indent="0" defTabSz="1219170" rtl="0" eaLnBrk="1" fontAlgn="auto" latinLnBrk="0" hangingPunct="1">
              <a:lnSpc>
                <a:spcPct val="100000"/>
              </a:lnSpc>
              <a:spcBef>
                <a:spcPts val="0"/>
              </a:spcBef>
              <a:spcAft>
                <a:spcPts val="0"/>
              </a:spcAft>
              <a:buClr>
                <a:srgbClr val="000000"/>
              </a:buClr>
              <a:buSzTx/>
              <a:buFontTx/>
              <a:buNone/>
              <a:tabLst/>
              <a:defRPr/>
            </a:pPr>
            <a:r>
              <a:rPr kumimoji="0" lang="en" sz="1600" b="1" i="0" u="none" strike="noStrike" kern="0" cap="none" spc="0" normalizeH="0" baseline="0" noProof="0" dirty="0">
                <a:ln>
                  <a:noFill/>
                </a:ln>
                <a:solidFill>
                  <a:schemeClr val="accent4"/>
                </a:solidFill>
                <a:effectLst/>
                <a:uLnTx/>
                <a:uFillTx/>
                <a:ea typeface="Fira Sans"/>
                <a:cs typeface="Fira Sans"/>
                <a:sym typeface="Fira Sans"/>
              </a:rPr>
              <a:t>Modules déployés</a:t>
            </a:r>
            <a:endParaRPr kumimoji="0" sz="1600" b="1" i="0" u="none" strike="noStrike" kern="0" cap="none" spc="0" normalizeH="0" baseline="0" noProof="0" dirty="0">
              <a:ln>
                <a:noFill/>
              </a:ln>
              <a:solidFill>
                <a:schemeClr val="accent4"/>
              </a:solidFill>
              <a:effectLst/>
              <a:uLnTx/>
              <a:uFillTx/>
              <a:ea typeface="Fira Sans"/>
              <a:cs typeface="Fira Sans"/>
              <a:sym typeface="Fira Sans"/>
            </a:endParaRPr>
          </a:p>
        </p:txBody>
      </p:sp>
      <p:sp>
        <p:nvSpPr>
          <p:cNvPr id="1423" name="Google Shape;1423;p42"/>
          <p:cNvSpPr txBox="1"/>
          <p:nvPr/>
        </p:nvSpPr>
        <p:spPr>
          <a:xfrm>
            <a:off x="9226475" y="5196099"/>
            <a:ext cx="2882575" cy="713200"/>
          </a:xfrm>
          <a:prstGeom prst="rect">
            <a:avLst/>
          </a:prstGeom>
          <a:noFill/>
          <a:ln>
            <a:noFill/>
          </a:ln>
        </p:spPr>
        <p:txBody>
          <a:bodyPr spcFirstLastPara="1" wrap="square" lIns="121900" tIns="121900" rIns="121900" bIns="121900" anchor="t" anchorCtr="0">
            <a:noAutofit/>
          </a:bodyPr>
          <a:lstStyle>
            <a:defPPr>
              <a:defRPr lang="fr-FR"/>
            </a:defPPr>
            <a:lvl1pPr marL="171450" marR="0" lvl="0" indent="-171450" defTabSz="1219170" fontAlgn="auto">
              <a:lnSpc>
                <a:spcPct val="100000"/>
              </a:lnSpc>
              <a:spcBef>
                <a:spcPts val="0"/>
              </a:spcBef>
              <a:spcAft>
                <a:spcPts val="0"/>
              </a:spcAft>
              <a:buClr>
                <a:srgbClr val="000000"/>
              </a:buClr>
              <a:buSzPts val="1100"/>
              <a:buFont typeface="Arial" panose="020B0604020202020204" pitchFamily="34" charset="0"/>
              <a:buChar char="•"/>
              <a:tabLst/>
              <a:defRPr sz="1100" b="1" kern="0">
                <a:solidFill>
                  <a:srgbClr val="000000"/>
                </a:solidFill>
                <a:ea typeface="Fira Sans"/>
                <a:cs typeface="Fira Sans"/>
              </a:defRPr>
            </a:lvl1pPr>
          </a:lstStyle>
          <a:p>
            <a:r>
              <a:rPr lang="fr-SN" dirty="0">
                <a:sym typeface="Fira Sans"/>
              </a:rPr>
              <a:t>24 CEP formés sur les outils d’analyse genre et leur intégration dans LPS</a:t>
            </a:r>
          </a:p>
          <a:p>
            <a:r>
              <a:rPr lang="fr-SN" dirty="0">
                <a:sym typeface="Fira Sans"/>
              </a:rPr>
              <a:t>58 membres chaîne PPBSE formés sur l’intégration du genre dans la chaîne PPBSE, la budgétisation sensible au genre, le suivi et évaluation sensible au genre </a:t>
            </a:r>
            <a:endParaRPr dirty="0">
              <a:sym typeface="Fira Sans"/>
            </a:endParaRPr>
          </a:p>
        </p:txBody>
      </p:sp>
      <p:sp>
        <p:nvSpPr>
          <p:cNvPr id="1424" name="Google Shape;1424;p42"/>
          <p:cNvSpPr txBox="1"/>
          <p:nvPr/>
        </p:nvSpPr>
        <p:spPr>
          <a:xfrm>
            <a:off x="8380162" y="4927504"/>
            <a:ext cx="2287600" cy="427419"/>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1600" b="1" i="0" u="none" strike="noStrike" kern="0" cap="none" spc="0" normalizeH="0" baseline="0" noProof="0" dirty="0">
                <a:ln>
                  <a:noFill/>
                </a:ln>
                <a:solidFill>
                  <a:schemeClr val="accent4"/>
                </a:solidFill>
                <a:effectLst/>
                <a:uLnTx/>
                <a:uFillTx/>
                <a:ea typeface="Fira Sans"/>
                <a:cs typeface="Fira Sans"/>
                <a:sym typeface="Fira Sans"/>
              </a:rPr>
              <a:t>CEP</a:t>
            </a:r>
            <a:endParaRPr kumimoji="0" sz="1600" b="1" i="0" u="none" strike="noStrike" kern="0" cap="none" spc="0" normalizeH="0" baseline="0" noProof="0" dirty="0">
              <a:ln>
                <a:noFill/>
              </a:ln>
              <a:solidFill>
                <a:schemeClr val="accent4"/>
              </a:solidFill>
              <a:effectLst/>
              <a:uLnTx/>
              <a:uFillTx/>
              <a:ea typeface="Fira Sans"/>
              <a:cs typeface="Fira Sans"/>
              <a:sym typeface="Fira Sans"/>
            </a:endParaRPr>
          </a:p>
        </p:txBody>
      </p:sp>
      <p:sp>
        <p:nvSpPr>
          <p:cNvPr id="1426" name="Google Shape;1426;p42"/>
          <p:cNvSpPr/>
          <p:nvPr/>
        </p:nvSpPr>
        <p:spPr>
          <a:xfrm>
            <a:off x="6589685" y="3045056"/>
            <a:ext cx="1490529" cy="1643224"/>
          </a:xfrm>
          <a:custGeom>
            <a:avLst/>
            <a:gdLst/>
            <a:ahLst/>
            <a:cxnLst/>
            <a:rect l="l" t="t" r="r" b="b"/>
            <a:pathLst>
              <a:path w="28631" h="31560" extrusionOk="0">
                <a:moveTo>
                  <a:pt x="11895" y="635"/>
                </a:moveTo>
                <a:lnTo>
                  <a:pt x="2224" y="6368"/>
                </a:lnTo>
                <a:lnTo>
                  <a:pt x="1965" y="6520"/>
                </a:lnTo>
                <a:lnTo>
                  <a:pt x="1501" y="6886"/>
                </a:lnTo>
                <a:lnTo>
                  <a:pt x="1090" y="7305"/>
                </a:lnTo>
                <a:lnTo>
                  <a:pt x="742" y="7770"/>
                </a:lnTo>
                <a:lnTo>
                  <a:pt x="456" y="8270"/>
                </a:lnTo>
                <a:lnTo>
                  <a:pt x="233" y="8815"/>
                </a:lnTo>
                <a:lnTo>
                  <a:pt x="81" y="9377"/>
                </a:lnTo>
                <a:lnTo>
                  <a:pt x="10" y="9958"/>
                </a:lnTo>
                <a:lnTo>
                  <a:pt x="1" y="10261"/>
                </a:lnTo>
                <a:lnTo>
                  <a:pt x="1" y="10261"/>
                </a:lnTo>
                <a:lnTo>
                  <a:pt x="1" y="21477"/>
                </a:lnTo>
                <a:lnTo>
                  <a:pt x="10" y="21781"/>
                </a:lnTo>
                <a:lnTo>
                  <a:pt x="90" y="22370"/>
                </a:lnTo>
                <a:lnTo>
                  <a:pt x="242" y="22942"/>
                </a:lnTo>
                <a:lnTo>
                  <a:pt x="465" y="23486"/>
                </a:lnTo>
                <a:lnTo>
                  <a:pt x="760" y="23995"/>
                </a:lnTo>
                <a:lnTo>
                  <a:pt x="1126" y="24460"/>
                </a:lnTo>
                <a:lnTo>
                  <a:pt x="1537" y="24879"/>
                </a:lnTo>
                <a:lnTo>
                  <a:pt x="2019" y="25246"/>
                </a:lnTo>
                <a:lnTo>
                  <a:pt x="2278" y="25406"/>
                </a:lnTo>
                <a:lnTo>
                  <a:pt x="2278" y="25406"/>
                </a:lnTo>
                <a:lnTo>
                  <a:pt x="11949" y="30961"/>
                </a:lnTo>
                <a:lnTo>
                  <a:pt x="12217" y="31104"/>
                </a:lnTo>
                <a:lnTo>
                  <a:pt x="12762" y="31327"/>
                </a:lnTo>
                <a:lnTo>
                  <a:pt x="13324" y="31479"/>
                </a:lnTo>
                <a:lnTo>
                  <a:pt x="13896" y="31550"/>
                </a:lnTo>
                <a:lnTo>
                  <a:pt x="14476" y="31559"/>
                </a:lnTo>
                <a:lnTo>
                  <a:pt x="15057" y="31488"/>
                </a:lnTo>
                <a:lnTo>
                  <a:pt x="15619" y="31336"/>
                </a:lnTo>
                <a:lnTo>
                  <a:pt x="16164" y="31122"/>
                </a:lnTo>
                <a:lnTo>
                  <a:pt x="16432" y="30979"/>
                </a:lnTo>
                <a:lnTo>
                  <a:pt x="16432" y="30979"/>
                </a:lnTo>
                <a:lnTo>
                  <a:pt x="26326" y="25397"/>
                </a:lnTo>
                <a:lnTo>
                  <a:pt x="26594" y="25246"/>
                </a:lnTo>
                <a:lnTo>
                  <a:pt x="27076" y="24879"/>
                </a:lnTo>
                <a:lnTo>
                  <a:pt x="27496" y="24460"/>
                </a:lnTo>
                <a:lnTo>
                  <a:pt x="27862" y="23986"/>
                </a:lnTo>
                <a:lnTo>
                  <a:pt x="28157" y="23477"/>
                </a:lnTo>
                <a:lnTo>
                  <a:pt x="28389" y="22933"/>
                </a:lnTo>
                <a:lnTo>
                  <a:pt x="28550" y="22352"/>
                </a:lnTo>
                <a:lnTo>
                  <a:pt x="28630" y="21763"/>
                </a:lnTo>
                <a:lnTo>
                  <a:pt x="28630" y="21450"/>
                </a:lnTo>
                <a:lnTo>
                  <a:pt x="28630" y="21450"/>
                </a:lnTo>
                <a:lnTo>
                  <a:pt x="28630" y="10288"/>
                </a:lnTo>
                <a:lnTo>
                  <a:pt x="28630" y="9984"/>
                </a:lnTo>
                <a:lnTo>
                  <a:pt x="28550" y="9395"/>
                </a:lnTo>
                <a:lnTo>
                  <a:pt x="28398" y="8823"/>
                </a:lnTo>
                <a:lnTo>
                  <a:pt x="28175" y="8288"/>
                </a:lnTo>
                <a:lnTo>
                  <a:pt x="27880" y="7779"/>
                </a:lnTo>
                <a:lnTo>
                  <a:pt x="27523" y="7314"/>
                </a:lnTo>
                <a:lnTo>
                  <a:pt x="27112" y="6895"/>
                </a:lnTo>
                <a:lnTo>
                  <a:pt x="26639" y="6528"/>
                </a:lnTo>
                <a:lnTo>
                  <a:pt x="26380" y="6368"/>
                </a:lnTo>
                <a:lnTo>
                  <a:pt x="26380" y="6368"/>
                </a:lnTo>
                <a:lnTo>
                  <a:pt x="16485" y="608"/>
                </a:lnTo>
                <a:lnTo>
                  <a:pt x="16217" y="465"/>
                </a:lnTo>
                <a:lnTo>
                  <a:pt x="15664" y="233"/>
                </a:lnTo>
                <a:lnTo>
                  <a:pt x="15092" y="81"/>
                </a:lnTo>
                <a:lnTo>
                  <a:pt x="14503" y="1"/>
                </a:lnTo>
                <a:lnTo>
                  <a:pt x="14208" y="1"/>
                </a:lnTo>
                <a:lnTo>
                  <a:pt x="14208" y="1"/>
                </a:lnTo>
                <a:lnTo>
                  <a:pt x="13905" y="1"/>
                </a:lnTo>
                <a:lnTo>
                  <a:pt x="13315" y="81"/>
                </a:lnTo>
                <a:lnTo>
                  <a:pt x="12735" y="242"/>
                </a:lnTo>
                <a:lnTo>
                  <a:pt x="12172" y="483"/>
                </a:lnTo>
                <a:lnTo>
                  <a:pt x="11895" y="635"/>
                </a:lnTo>
                <a:close/>
              </a:path>
            </a:pathLst>
          </a:custGeom>
          <a:solidFill>
            <a:schemeClr val="accent4">
              <a:lumMod val="60000"/>
              <a:lumOff val="40000"/>
            </a:schemeClr>
          </a:solidFill>
          <a:ln>
            <a:solidFill>
              <a:schemeClr val="accent4"/>
            </a:solid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fr-FR" sz="1200" b="1" kern="0" dirty="0">
                <a:cs typeface="Arial"/>
                <a:sym typeface="Arial"/>
              </a:rPr>
              <a:t>10 modules déployés </a:t>
            </a:r>
            <a:endParaRPr kumimoji="0" sz="1200" b="1" i="0" u="none" strike="noStrike" kern="0" cap="none" spc="0" normalizeH="0" baseline="0" noProof="0" dirty="0">
              <a:ln>
                <a:noFill/>
              </a:ln>
              <a:effectLst/>
              <a:uLnTx/>
              <a:uFillTx/>
              <a:cs typeface="Arial"/>
              <a:sym typeface="Arial"/>
            </a:endParaRPr>
          </a:p>
        </p:txBody>
      </p:sp>
      <p:sp>
        <p:nvSpPr>
          <p:cNvPr id="1427" name="Google Shape;1427;p42"/>
          <p:cNvSpPr/>
          <p:nvPr/>
        </p:nvSpPr>
        <p:spPr>
          <a:xfrm>
            <a:off x="7326406" y="4667331"/>
            <a:ext cx="1490529" cy="1643224"/>
          </a:xfrm>
          <a:custGeom>
            <a:avLst/>
            <a:gdLst/>
            <a:ahLst/>
            <a:cxnLst/>
            <a:rect l="l" t="t" r="r" b="b"/>
            <a:pathLst>
              <a:path w="28631" h="31560" extrusionOk="0">
                <a:moveTo>
                  <a:pt x="11895" y="635"/>
                </a:moveTo>
                <a:lnTo>
                  <a:pt x="2224" y="6368"/>
                </a:lnTo>
                <a:lnTo>
                  <a:pt x="1965" y="6520"/>
                </a:lnTo>
                <a:lnTo>
                  <a:pt x="1501" y="6886"/>
                </a:lnTo>
                <a:lnTo>
                  <a:pt x="1090" y="7305"/>
                </a:lnTo>
                <a:lnTo>
                  <a:pt x="742" y="7770"/>
                </a:lnTo>
                <a:lnTo>
                  <a:pt x="456" y="8270"/>
                </a:lnTo>
                <a:lnTo>
                  <a:pt x="233" y="8815"/>
                </a:lnTo>
                <a:lnTo>
                  <a:pt x="81" y="9377"/>
                </a:lnTo>
                <a:lnTo>
                  <a:pt x="10" y="9958"/>
                </a:lnTo>
                <a:lnTo>
                  <a:pt x="1" y="10261"/>
                </a:lnTo>
                <a:lnTo>
                  <a:pt x="1" y="10261"/>
                </a:lnTo>
                <a:lnTo>
                  <a:pt x="1" y="21477"/>
                </a:lnTo>
                <a:lnTo>
                  <a:pt x="10" y="21781"/>
                </a:lnTo>
                <a:lnTo>
                  <a:pt x="90" y="22370"/>
                </a:lnTo>
                <a:lnTo>
                  <a:pt x="242" y="22942"/>
                </a:lnTo>
                <a:lnTo>
                  <a:pt x="465" y="23486"/>
                </a:lnTo>
                <a:lnTo>
                  <a:pt x="760" y="23995"/>
                </a:lnTo>
                <a:lnTo>
                  <a:pt x="1126" y="24460"/>
                </a:lnTo>
                <a:lnTo>
                  <a:pt x="1537" y="24879"/>
                </a:lnTo>
                <a:lnTo>
                  <a:pt x="2019" y="25246"/>
                </a:lnTo>
                <a:lnTo>
                  <a:pt x="2278" y="25406"/>
                </a:lnTo>
                <a:lnTo>
                  <a:pt x="2278" y="25406"/>
                </a:lnTo>
                <a:lnTo>
                  <a:pt x="11949" y="30961"/>
                </a:lnTo>
                <a:lnTo>
                  <a:pt x="12217" y="31104"/>
                </a:lnTo>
                <a:lnTo>
                  <a:pt x="12762" y="31327"/>
                </a:lnTo>
                <a:lnTo>
                  <a:pt x="13324" y="31479"/>
                </a:lnTo>
                <a:lnTo>
                  <a:pt x="13896" y="31550"/>
                </a:lnTo>
                <a:lnTo>
                  <a:pt x="14476" y="31559"/>
                </a:lnTo>
                <a:lnTo>
                  <a:pt x="15057" y="31488"/>
                </a:lnTo>
                <a:lnTo>
                  <a:pt x="15619" y="31336"/>
                </a:lnTo>
                <a:lnTo>
                  <a:pt x="16164" y="31122"/>
                </a:lnTo>
                <a:lnTo>
                  <a:pt x="16432" y="30979"/>
                </a:lnTo>
                <a:lnTo>
                  <a:pt x="16432" y="30979"/>
                </a:lnTo>
                <a:lnTo>
                  <a:pt x="26326" y="25397"/>
                </a:lnTo>
                <a:lnTo>
                  <a:pt x="26594" y="25246"/>
                </a:lnTo>
                <a:lnTo>
                  <a:pt x="27076" y="24879"/>
                </a:lnTo>
                <a:lnTo>
                  <a:pt x="27496" y="24460"/>
                </a:lnTo>
                <a:lnTo>
                  <a:pt x="27862" y="23986"/>
                </a:lnTo>
                <a:lnTo>
                  <a:pt x="28157" y="23477"/>
                </a:lnTo>
                <a:lnTo>
                  <a:pt x="28389" y="22933"/>
                </a:lnTo>
                <a:lnTo>
                  <a:pt x="28550" y="22352"/>
                </a:lnTo>
                <a:lnTo>
                  <a:pt x="28630" y="21763"/>
                </a:lnTo>
                <a:lnTo>
                  <a:pt x="28630" y="21450"/>
                </a:lnTo>
                <a:lnTo>
                  <a:pt x="28630" y="21450"/>
                </a:lnTo>
                <a:lnTo>
                  <a:pt x="28630" y="10288"/>
                </a:lnTo>
                <a:lnTo>
                  <a:pt x="28630" y="9984"/>
                </a:lnTo>
                <a:lnTo>
                  <a:pt x="28550" y="9395"/>
                </a:lnTo>
                <a:lnTo>
                  <a:pt x="28398" y="8823"/>
                </a:lnTo>
                <a:lnTo>
                  <a:pt x="28175" y="8288"/>
                </a:lnTo>
                <a:lnTo>
                  <a:pt x="27880" y="7779"/>
                </a:lnTo>
                <a:lnTo>
                  <a:pt x="27523" y="7314"/>
                </a:lnTo>
                <a:lnTo>
                  <a:pt x="27112" y="6895"/>
                </a:lnTo>
                <a:lnTo>
                  <a:pt x="26639" y="6528"/>
                </a:lnTo>
                <a:lnTo>
                  <a:pt x="26380" y="6368"/>
                </a:lnTo>
                <a:lnTo>
                  <a:pt x="26380" y="6368"/>
                </a:lnTo>
                <a:lnTo>
                  <a:pt x="16485" y="608"/>
                </a:lnTo>
                <a:lnTo>
                  <a:pt x="16217" y="465"/>
                </a:lnTo>
                <a:lnTo>
                  <a:pt x="15664" y="233"/>
                </a:lnTo>
                <a:lnTo>
                  <a:pt x="15092" y="81"/>
                </a:lnTo>
                <a:lnTo>
                  <a:pt x="14503" y="1"/>
                </a:lnTo>
                <a:lnTo>
                  <a:pt x="14208" y="1"/>
                </a:lnTo>
                <a:lnTo>
                  <a:pt x="14208" y="1"/>
                </a:lnTo>
                <a:lnTo>
                  <a:pt x="13905" y="1"/>
                </a:lnTo>
                <a:lnTo>
                  <a:pt x="13315" y="81"/>
                </a:lnTo>
                <a:lnTo>
                  <a:pt x="12735" y="242"/>
                </a:lnTo>
                <a:lnTo>
                  <a:pt x="12172" y="483"/>
                </a:lnTo>
                <a:lnTo>
                  <a:pt x="11895" y="635"/>
                </a:lnTo>
                <a:close/>
              </a:path>
            </a:pathLst>
          </a:custGeom>
          <a:solidFill>
            <a:schemeClr val="accent4">
              <a:lumMod val="60000"/>
              <a:lumOff val="40000"/>
            </a:schemeClr>
          </a:solidFill>
          <a:ln>
            <a:solidFill>
              <a:schemeClr val="accent4"/>
            </a:solid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fr-FR" sz="1200" b="1" i="0" u="none" strike="noStrike" kern="0" cap="none" spc="0" normalizeH="0" baseline="0" noProof="0" dirty="0">
                <a:ln>
                  <a:noFill/>
                </a:ln>
                <a:effectLst/>
                <a:uLnTx/>
                <a:uFillTx/>
                <a:ea typeface="+mn-ea"/>
                <a:cs typeface="Arial"/>
                <a:sym typeface="Arial"/>
              </a:rPr>
              <a:t>24 cellules d’étude et de planification touchées</a:t>
            </a:r>
            <a:endParaRPr kumimoji="0" sz="1200" b="1" i="0" u="none" strike="noStrike" kern="0" cap="none" spc="0" normalizeH="0" baseline="0" noProof="0" dirty="0">
              <a:ln>
                <a:noFill/>
              </a:ln>
              <a:effectLst/>
              <a:uLnTx/>
              <a:uFillTx/>
              <a:ea typeface="+mn-ea"/>
              <a:cs typeface="Arial"/>
              <a:sym typeface="Arial"/>
            </a:endParaRPr>
          </a:p>
        </p:txBody>
      </p:sp>
      <p:sp>
        <p:nvSpPr>
          <p:cNvPr id="1428" name="Google Shape;1428;p42"/>
          <p:cNvSpPr/>
          <p:nvPr/>
        </p:nvSpPr>
        <p:spPr>
          <a:xfrm>
            <a:off x="4170672" y="3106528"/>
            <a:ext cx="1608641" cy="1643224"/>
          </a:xfrm>
          <a:custGeom>
            <a:avLst/>
            <a:gdLst/>
            <a:ahLst/>
            <a:cxnLst/>
            <a:rect l="l" t="t" r="r" b="b"/>
            <a:pathLst>
              <a:path w="28631" h="31560" extrusionOk="0">
                <a:moveTo>
                  <a:pt x="11895" y="635"/>
                </a:moveTo>
                <a:lnTo>
                  <a:pt x="2224" y="6368"/>
                </a:lnTo>
                <a:lnTo>
                  <a:pt x="1965" y="6520"/>
                </a:lnTo>
                <a:lnTo>
                  <a:pt x="1501" y="6886"/>
                </a:lnTo>
                <a:lnTo>
                  <a:pt x="1090" y="7305"/>
                </a:lnTo>
                <a:lnTo>
                  <a:pt x="742" y="7770"/>
                </a:lnTo>
                <a:lnTo>
                  <a:pt x="456" y="8270"/>
                </a:lnTo>
                <a:lnTo>
                  <a:pt x="233" y="8815"/>
                </a:lnTo>
                <a:lnTo>
                  <a:pt x="81" y="9377"/>
                </a:lnTo>
                <a:lnTo>
                  <a:pt x="10" y="9958"/>
                </a:lnTo>
                <a:lnTo>
                  <a:pt x="1" y="10261"/>
                </a:lnTo>
                <a:lnTo>
                  <a:pt x="1" y="10261"/>
                </a:lnTo>
                <a:lnTo>
                  <a:pt x="1" y="21477"/>
                </a:lnTo>
                <a:lnTo>
                  <a:pt x="10" y="21781"/>
                </a:lnTo>
                <a:lnTo>
                  <a:pt x="90" y="22370"/>
                </a:lnTo>
                <a:lnTo>
                  <a:pt x="242" y="22942"/>
                </a:lnTo>
                <a:lnTo>
                  <a:pt x="465" y="23486"/>
                </a:lnTo>
                <a:lnTo>
                  <a:pt x="760" y="23995"/>
                </a:lnTo>
                <a:lnTo>
                  <a:pt x="1126" y="24460"/>
                </a:lnTo>
                <a:lnTo>
                  <a:pt x="1537" y="24879"/>
                </a:lnTo>
                <a:lnTo>
                  <a:pt x="2019" y="25246"/>
                </a:lnTo>
                <a:lnTo>
                  <a:pt x="2278" y="25406"/>
                </a:lnTo>
                <a:lnTo>
                  <a:pt x="2278" y="25406"/>
                </a:lnTo>
                <a:lnTo>
                  <a:pt x="11949" y="30961"/>
                </a:lnTo>
                <a:lnTo>
                  <a:pt x="12217" y="31104"/>
                </a:lnTo>
                <a:lnTo>
                  <a:pt x="12762" y="31327"/>
                </a:lnTo>
                <a:lnTo>
                  <a:pt x="13324" y="31479"/>
                </a:lnTo>
                <a:lnTo>
                  <a:pt x="13896" y="31550"/>
                </a:lnTo>
                <a:lnTo>
                  <a:pt x="14476" y="31559"/>
                </a:lnTo>
                <a:lnTo>
                  <a:pt x="15057" y="31488"/>
                </a:lnTo>
                <a:lnTo>
                  <a:pt x="15619" y="31336"/>
                </a:lnTo>
                <a:lnTo>
                  <a:pt x="16164" y="31122"/>
                </a:lnTo>
                <a:lnTo>
                  <a:pt x="16432" y="30979"/>
                </a:lnTo>
                <a:lnTo>
                  <a:pt x="16432" y="30979"/>
                </a:lnTo>
                <a:lnTo>
                  <a:pt x="26326" y="25397"/>
                </a:lnTo>
                <a:lnTo>
                  <a:pt x="26594" y="25246"/>
                </a:lnTo>
                <a:lnTo>
                  <a:pt x="27076" y="24879"/>
                </a:lnTo>
                <a:lnTo>
                  <a:pt x="27496" y="24460"/>
                </a:lnTo>
                <a:lnTo>
                  <a:pt x="27862" y="23986"/>
                </a:lnTo>
                <a:lnTo>
                  <a:pt x="28157" y="23477"/>
                </a:lnTo>
                <a:lnTo>
                  <a:pt x="28389" y="22933"/>
                </a:lnTo>
                <a:lnTo>
                  <a:pt x="28550" y="22352"/>
                </a:lnTo>
                <a:lnTo>
                  <a:pt x="28630" y="21763"/>
                </a:lnTo>
                <a:lnTo>
                  <a:pt x="28630" y="21450"/>
                </a:lnTo>
                <a:lnTo>
                  <a:pt x="28630" y="21450"/>
                </a:lnTo>
                <a:lnTo>
                  <a:pt x="28630" y="10288"/>
                </a:lnTo>
                <a:lnTo>
                  <a:pt x="28630" y="9984"/>
                </a:lnTo>
                <a:lnTo>
                  <a:pt x="28550" y="9395"/>
                </a:lnTo>
                <a:lnTo>
                  <a:pt x="28398" y="8823"/>
                </a:lnTo>
                <a:lnTo>
                  <a:pt x="28175" y="8288"/>
                </a:lnTo>
                <a:lnTo>
                  <a:pt x="27880" y="7779"/>
                </a:lnTo>
                <a:lnTo>
                  <a:pt x="27523" y="7314"/>
                </a:lnTo>
                <a:lnTo>
                  <a:pt x="27112" y="6895"/>
                </a:lnTo>
                <a:lnTo>
                  <a:pt x="26639" y="6528"/>
                </a:lnTo>
                <a:lnTo>
                  <a:pt x="26380" y="6368"/>
                </a:lnTo>
                <a:lnTo>
                  <a:pt x="26380" y="6368"/>
                </a:lnTo>
                <a:lnTo>
                  <a:pt x="16485" y="608"/>
                </a:lnTo>
                <a:lnTo>
                  <a:pt x="16217" y="465"/>
                </a:lnTo>
                <a:lnTo>
                  <a:pt x="15664" y="233"/>
                </a:lnTo>
                <a:lnTo>
                  <a:pt x="15092" y="81"/>
                </a:lnTo>
                <a:lnTo>
                  <a:pt x="14503" y="1"/>
                </a:lnTo>
                <a:lnTo>
                  <a:pt x="14208" y="1"/>
                </a:lnTo>
                <a:lnTo>
                  <a:pt x="14208" y="1"/>
                </a:lnTo>
                <a:lnTo>
                  <a:pt x="13905" y="1"/>
                </a:lnTo>
                <a:lnTo>
                  <a:pt x="13315" y="81"/>
                </a:lnTo>
                <a:lnTo>
                  <a:pt x="12735" y="242"/>
                </a:lnTo>
                <a:lnTo>
                  <a:pt x="12172" y="483"/>
                </a:lnTo>
                <a:lnTo>
                  <a:pt x="11895" y="635"/>
                </a:lnTo>
                <a:close/>
              </a:path>
            </a:pathLst>
          </a:custGeom>
          <a:solidFill>
            <a:schemeClr val="accent6">
              <a:lumMod val="40000"/>
              <a:lumOff val="60000"/>
            </a:schemeClr>
          </a:solidFill>
          <a:ln w="12700">
            <a:solidFill>
              <a:schemeClr val="accent6"/>
            </a:solid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fr-FR" sz="1200" b="1" kern="0" dirty="0">
                <a:solidFill>
                  <a:srgbClr val="000000"/>
                </a:solidFill>
                <a:cs typeface="Arial"/>
                <a:sym typeface="Arial"/>
              </a:rPr>
              <a:t>5 lettres de politiques sectoriels des 5 ministères partenaires révisées</a:t>
            </a:r>
            <a:endParaRPr kumimoji="0" lang="fr-FR" sz="1200" b="1" i="0" u="none" strike="noStrike" kern="0" cap="none" spc="0" normalizeH="0" baseline="0" noProof="0" dirty="0">
              <a:ln>
                <a:noFill/>
              </a:ln>
              <a:solidFill>
                <a:srgbClr val="000000"/>
              </a:solidFill>
              <a:effectLst/>
              <a:uLnTx/>
              <a:uFillTx/>
              <a:cs typeface="Arial"/>
              <a:sym typeface="Arial"/>
            </a:endParaRPr>
          </a:p>
        </p:txBody>
      </p:sp>
      <p:sp>
        <p:nvSpPr>
          <p:cNvPr id="1429" name="Google Shape;1429;p42"/>
          <p:cNvSpPr/>
          <p:nvPr/>
        </p:nvSpPr>
        <p:spPr>
          <a:xfrm>
            <a:off x="3394594" y="4795368"/>
            <a:ext cx="1360440" cy="1643224"/>
          </a:xfrm>
          <a:custGeom>
            <a:avLst/>
            <a:gdLst/>
            <a:ahLst/>
            <a:cxnLst/>
            <a:rect l="l" t="t" r="r" b="b"/>
            <a:pathLst>
              <a:path w="28631" h="31560" extrusionOk="0">
                <a:moveTo>
                  <a:pt x="11895" y="635"/>
                </a:moveTo>
                <a:lnTo>
                  <a:pt x="2224" y="6368"/>
                </a:lnTo>
                <a:lnTo>
                  <a:pt x="1965" y="6520"/>
                </a:lnTo>
                <a:lnTo>
                  <a:pt x="1501" y="6886"/>
                </a:lnTo>
                <a:lnTo>
                  <a:pt x="1090" y="7305"/>
                </a:lnTo>
                <a:lnTo>
                  <a:pt x="742" y="7770"/>
                </a:lnTo>
                <a:lnTo>
                  <a:pt x="456" y="8270"/>
                </a:lnTo>
                <a:lnTo>
                  <a:pt x="233" y="8815"/>
                </a:lnTo>
                <a:lnTo>
                  <a:pt x="81" y="9377"/>
                </a:lnTo>
                <a:lnTo>
                  <a:pt x="10" y="9958"/>
                </a:lnTo>
                <a:lnTo>
                  <a:pt x="1" y="10261"/>
                </a:lnTo>
                <a:lnTo>
                  <a:pt x="1" y="10261"/>
                </a:lnTo>
                <a:lnTo>
                  <a:pt x="1" y="21477"/>
                </a:lnTo>
                <a:lnTo>
                  <a:pt x="10" y="21781"/>
                </a:lnTo>
                <a:lnTo>
                  <a:pt x="90" y="22370"/>
                </a:lnTo>
                <a:lnTo>
                  <a:pt x="242" y="22942"/>
                </a:lnTo>
                <a:lnTo>
                  <a:pt x="465" y="23486"/>
                </a:lnTo>
                <a:lnTo>
                  <a:pt x="760" y="23995"/>
                </a:lnTo>
                <a:lnTo>
                  <a:pt x="1126" y="24460"/>
                </a:lnTo>
                <a:lnTo>
                  <a:pt x="1537" y="24879"/>
                </a:lnTo>
                <a:lnTo>
                  <a:pt x="2019" y="25246"/>
                </a:lnTo>
                <a:lnTo>
                  <a:pt x="2278" y="25406"/>
                </a:lnTo>
                <a:lnTo>
                  <a:pt x="2278" y="25406"/>
                </a:lnTo>
                <a:lnTo>
                  <a:pt x="11949" y="30961"/>
                </a:lnTo>
                <a:lnTo>
                  <a:pt x="12217" y="31104"/>
                </a:lnTo>
                <a:lnTo>
                  <a:pt x="12762" y="31327"/>
                </a:lnTo>
                <a:lnTo>
                  <a:pt x="13324" y="31479"/>
                </a:lnTo>
                <a:lnTo>
                  <a:pt x="13896" y="31550"/>
                </a:lnTo>
                <a:lnTo>
                  <a:pt x="14476" y="31559"/>
                </a:lnTo>
                <a:lnTo>
                  <a:pt x="15057" y="31488"/>
                </a:lnTo>
                <a:lnTo>
                  <a:pt x="15619" y="31336"/>
                </a:lnTo>
                <a:lnTo>
                  <a:pt x="16164" y="31122"/>
                </a:lnTo>
                <a:lnTo>
                  <a:pt x="16432" y="30979"/>
                </a:lnTo>
                <a:lnTo>
                  <a:pt x="16432" y="30979"/>
                </a:lnTo>
                <a:lnTo>
                  <a:pt x="26326" y="25397"/>
                </a:lnTo>
                <a:lnTo>
                  <a:pt x="26594" y="25246"/>
                </a:lnTo>
                <a:lnTo>
                  <a:pt x="27076" y="24879"/>
                </a:lnTo>
                <a:lnTo>
                  <a:pt x="27496" y="24460"/>
                </a:lnTo>
                <a:lnTo>
                  <a:pt x="27862" y="23986"/>
                </a:lnTo>
                <a:lnTo>
                  <a:pt x="28157" y="23477"/>
                </a:lnTo>
                <a:lnTo>
                  <a:pt x="28389" y="22933"/>
                </a:lnTo>
                <a:lnTo>
                  <a:pt x="28550" y="22352"/>
                </a:lnTo>
                <a:lnTo>
                  <a:pt x="28630" y="21763"/>
                </a:lnTo>
                <a:lnTo>
                  <a:pt x="28630" y="21450"/>
                </a:lnTo>
                <a:lnTo>
                  <a:pt x="28630" y="21450"/>
                </a:lnTo>
                <a:lnTo>
                  <a:pt x="28630" y="10288"/>
                </a:lnTo>
                <a:lnTo>
                  <a:pt x="28630" y="9984"/>
                </a:lnTo>
                <a:lnTo>
                  <a:pt x="28550" y="9395"/>
                </a:lnTo>
                <a:lnTo>
                  <a:pt x="28398" y="8823"/>
                </a:lnTo>
                <a:lnTo>
                  <a:pt x="28175" y="8288"/>
                </a:lnTo>
                <a:lnTo>
                  <a:pt x="27880" y="7779"/>
                </a:lnTo>
                <a:lnTo>
                  <a:pt x="27523" y="7314"/>
                </a:lnTo>
                <a:lnTo>
                  <a:pt x="27112" y="6895"/>
                </a:lnTo>
                <a:lnTo>
                  <a:pt x="26639" y="6528"/>
                </a:lnTo>
                <a:lnTo>
                  <a:pt x="26380" y="6368"/>
                </a:lnTo>
                <a:lnTo>
                  <a:pt x="26380" y="6368"/>
                </a:lnTo>
                <a:lnTo>
                  <a:pt x="16485" y="608"/>
                </a:lnTo>
                <a:lnTo>
                  <a:pt x="16217" y="465"/>
                </a:lnTo>
                <a:lnTo>
                  <a:pt x="15664" y="233"/>
                </a:lnTo>
                <a:lnTo>
                  <a:pt x="15092" y="81"/>
                </a:lnTo>
                <a:lnTo>
                  <a:pt x="14503" y="1"/>
                </a:lnTo>
                <a:lnTo>
                  <a:pt x="14208" y="1"/>
                </a:lnTo>
                <a:lnTo>
                  <a:pt x="14208" y="1"/>
                </a:lnTo>
                <a:lnTo>
                  <a:pt x="13905" y="1"/>
                </a:lnTo>
                <a:lnTo>
                  <a:pt x="13315" y="81"/>
                </a:lnTo>
                <a:lnTo>
                  <a:pt x="12735" y="242"/>
                </a:lnTo>
                <a:lnTo>
                  <a:pt x="12172" y="483"/>
                </a:lnTo>
                <a:lnTo>
                  <a:pt x="11895" y="635"/>
                </a:lnTo>
                <a:close/>
              </a:path>
            </a:pathLst>
          </a:custGeom>
          <a:solidFill>
            <a:schemeClr val="accent6">
              <a:lumMod val="40000"/>
              <a:lumOff val="60000"/>
            </a:schemeClr>
          </a:solidFill>
          <a:ln w="12700">
            <a:solidFill>
              <a:schemeClr val="accent6"/>
            </a:solid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fr-FR" sz="1200" b="1" i="0" u="none" strike="noStrike" kern="0" cap="none" spc="0" normalizeH="0" baseline="0" noProof="0" dirty="0">
              <a:ln>
                <a:noFill/>
              </a:ln>
              <a:solidFill>
                <a:srgbClr val="000000"/>
              </a:solidFill>
              <a:effectLst/>
              <a:uLnTx/>
              <a:uFillTx/>
              <a:ea typeface="+mn-ea"/>
              <a:cs typeface="Arial"/>
              <a:sym typeface="Arial"/>
            </a:endParaRP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fr-FR" sz="1200" b="1" i="0" u="none" strike="noStrike" kern="0" cap="none" spc="0" normalizeH="0" baseline="0" noProof="0" dirty="0">
                <a:ln>
                  <a:noFill/>
                </a:ln>
                <a:solidFill>
                  <a:srgbClr val="000000"/>
                </a:solidFill>
                <a:effectLst/>
                <a:uLnTx/>
                <a:uFillTx/>
                <a:ea typeface="+mn-ea"/>
                <a:cs typeface="Arial"/>
                <a:sym typeface="Arial"/>
              </a:rPr>
              <a:t>24 cellules genre et équité touchées </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1200" b="1" i="0" u="none" strike="noStrike" kern="0" cap="none" spc="0" normalizeH="0" baseline="0" noProof="0" dirty="0">
              <a:ln>
                <a:noFill/>
              </a:ln>
              <a:solidFill>
                <a:srgbClr val="000000"/>
              </a:solidFill>
              <a:effectLst/>
              <a:uLnTx/>
              <a:uFillTx/>
              <a:ea typeface="+mn-ea"/>
              <a:cs typeface="Arial"/>
              <a:sym typeface="Arial"/>
            </a:endParaRPr>
          </a:p>
        </p:txBody>
      </p:sp>
      <p:sp>
        <p:nvSpPr>
          <p:cNvPr id="1430" name="Google Shape;1430;p42"/>
          <p:cNvSpPr/>
          <p:nvPr/>
        </p:nvSpPr>
        <p:spPr>
          <a:xfrm>
            <a:off x="7326406" y="1439427"/>
            <a:ext cx="1490529" cy="1643224"/>
          </a:xfrm>
          <a:custGeom>
            <a:avLst/>
            <a:gdLst/>
            <a:ahLst/>
            <a:cxnLst/>
            <a:rect l="l" t="t" r="r" b="b"/>
            <a:pathLst>
              <a:path w="28631" h="31560" extrusionOk="0">
                <a:moveTo>
                  <a:pt x="11895" y="635"/>
                </a:moveTo>
                <a:lnTo>
                  <a:pt x="2224" y="6368"/>
                </a:lnTo>
                <a:lnTo>
                  <a:pt x="1965" y="6520"/>
                </a:lnTo>
                <a:lnTo>
                  <a:pt x="1501" y="6886"/>
                </a:lnTo>
                <a:lnTo>
                  <a:pt x="1090" y="7305"/>
                </a:lnTo>
                <a:lnTo>
                  <a:pt x="742" y="7770"/>
                </a:lnTo>
                <a:lnTo>
                  <a:pt x="456" y="8270"/>
                </a:lnTo>
                <a:lnTo>
                  <a:pt x="233" y="8815"/>
                </a:lnTo>
                <a:lnTo>
                  <a:pt x="81" y="9377"/>
                </a:lnTo>
                <a:lnTo>
                  <a:pt x="10" y="9958"/>
                </a:lnTo>
                <a:lnTo>
                  <a:pt x="1" y="10261"/>
                </a:lnTo>
                <a:lnTo>
                  <a:pt x="1" y="10261"/>
                </a:lnTo>
                <a:lnTo>
                  <a:pt x="1" y="21477"/>
                </a:lnTo>
                <a:lnTo>
                  <a:pt x="10" y="21781"/>
                </a:lnTo>
                <a:lnTo>
                  <a:pt x="90" y="22370"/>
                </a:lnTo>
                <a:lnTo>
                  <a:pt x="242" y="22942"/>
                </a:lnTo>
                <a:lnTo>
                  <a:pt x="465" y="23486"/>
                </a:lnTo>
                <a:lnTo>
                  <a:pt x="760" y="23995"/>
                </a:lnTo>
                <a:lnTo>
                  <a:pt x="1126" y="24460"/>
                </a:lnTo>
                <a:lnTo>
                  <a:pt x="1537" y="24879"/>
                </a:lnTo>
                <a:lnTo>
                  <a:pt x="2019" y="25246"/>
                </a:lnTo>
                <a:lnTo>
                  <a:pt x="2278" y="25406"/>
                </a:lnTo>
                <a:lnTo>
                  <a:pt x="2278" y="25406"/>
                </a:lnTo>
                <a:lnTo>
                  <a:pt x="11949" y="30961"/>
                </a:lnTo>
                <a:lnTo>
                  <a:pt x="12217" y="31104"/>
                </a:lnTo>
                <a:lnTo>
                  <a:pt x="12762" y="31327"/>
                </a:lnTo>
                <a:lnTo>
                  <a:pt x="13324" y="31479"/>
                </a:lnTo>
                <a:lnTo>
                  <a:pt x="13896" y="31550"/>
                </a:lnTo>
                <a:lnTo>
                  <a:pt x="14476" y="31559"/>
                </a:lnTo>
                <a:lnTo>
                  <a:pt x="15057" y="31488"/>
                </a:lnTo>
                <a:lnTo>
                  <a:pt x="15619" y="31336"/>
                </a:lnTo>
                <a:lnTo>
                  <a:pt x="16164" y="31122"/>
                </a:lnTo>
                <a:lnTo>
                  <a:pt x="16432" y="30979"/>
                </a:lnTo>
                <a:lnTo>
                  <a:pt x="16432" y="30979"/>
                </a:lnTo>
                <a:lnTo>
                  <a:pt x="26326" y="25397"/>
                </a:lnTo>
                <a:lnTo>
                  <a:pt x="26594" y="25246"/>
                </a:lnTo>
                <a:lnTo>
                  <a:pt x="27076" y="24879"/>
                </a:lnTo>
                <a:lnTo>
                  <a:pt x="27496" y="24460"/>
                </a:lnTo>
                <a:lnTo>
                  <a:pt x="27862" y="23986"/>
                </a:lnTo>
                <a:lnTo>
                  <a:pt x="28157" y="23477"/>
                </a:lnTo>
                <a:lnTo>
                  <a:pt x="28389" y="22933"/>
                </a:lnTo>
                <a:lnTo>
                  <a:pt x="28550" y="22352"/>
                </a:lnTo>
                <a:lnTo>
                  <a:pt x="28630" y="21763"/>
                </a:lnTo>
                <a:lnTo>
                  <a:pt x="28630" y="21450"/>
                </a:lnTo>
                <a:lnTo>
                  <a:pt x="28630" y="21450"/>
                </a:lnTo>
                <a:lnTo>
                  <a:pt x="28630" y="10288"/>
                </a:lnTo>
                <a:lnTo>
                  <a:pt x="28630" y="9984"/>
                </a:lnTo>
                <a:lnTo>
                  <a:pt x="28550" y="9395"/>
                </a:lnTo>
                <a:lnTo>
                  <a:pt x="28398" y="8823"/>
                </a:lnTo>
                <a:lnTo>
                  <a:pt x="28175" y="8288"/>
                </a:lnTo>
                <a:lnTo>
                  <a:pt x="27880" y="7779"/>
                </a:lnTo>
                <a:lnTo>
                  <a:pt x="27523" y="7314"/>
                </a:lnTo>
                <a:lnTo>
                  <a:pt x="27112" y="6895"/>
                </a:lnTo>
                <a:lnTo>
                  <a:pt x="26639" y="6528"/>
                </a:lnTo>
                <a:lnTo>
                  <a:pt x="26380" y="6368"/>
                </a:lnTo>
                <a:lnTo>
                  <a:pt x="26380" y="6368"/>
                </a:lnTo>
                <a:lnTo>
                  <a:pt x="16485" y="608"/>
                </a:lnTo>
                <a:lnTo>
                  <a:pt x="16217" y="465"/>
                </a:lnTo>
                <a:lnTo>
                  <a:pt x="15664" y="233"/>
                </a:lnTo>
                <a:lnTo>
                  <a:pt x="15092" y="81"/>
                </a:lnTo>
                <a:lnTo>
                  <a:pt x="14503" y="1"/>
                </a:lnTo>
                <a:lnTo>
                  <a:pt x="14208" y="1"/>
                </a:lnTo>
                <a:lnTo>
                  <a:pt x="14208" y="1"/>
                </a:lnTo>
                <a:lnTo>
                  <a:pt x="13905" y="1"/>
                </a:lnTo>
                <a:lnTo>
                  <a:pt x="13315" y="81"/>
                </a:lnTo>
                <a:lnTo>
                  <a:pt x="12735" y="242"/>
                </a:lnTo>
                <a:lnTo>
                  <a:pt x="12172" y="483"/>
                </a:lnTo>
                <a:lnTo>
                  <a:pt x="11895" y="635"/>
                </a:lnTo>
                <a:close/>
              </a:path>
            </a:pathLst>
          </a:custGeom>
          <a:solidFill>
            <a:schemeClr val="accent4">
              <a:lumMod val="60000"/>
              <a:lumOff val="40000"/>
            </a:schemeClr>
          </a:solidFill>
          <a:ln>
            <a:solidFill>
              <a:schemeClr val="accent4"/>
            </a:solid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fr-FR" sz="1200" b="1" kern="0" dirty="0">
                <a:cs typeface="Arial"/>
                <a:sym typeface="Arial"/>
              </a:rPr>
              <a:t>35 sessions de formation organisées</a:t>
            </a:r>
            <a:endParaRPr kumimoji="0" sz="1200" b="1" i="0" u="none" strike="noStrike" kern="0" cap="none" spc="0" normalizeH="0" baseline="0" noProof="0" dirty="0">
              <a:ln>
                <a:noFill/>
              </a:ln>
              <a:effectLst/>
              <a:uLnTx/>
              <a:uFillTx/>
              <a:cs typeface="Arial"/>
              <a:sym typeface="Arial"/>
            </a:endParaRPr>
          </a:p>
        </p:txBody>
      </p:sp>
      <p:sp>
        <p:nvSpPr>
          <p:cNvPr id="1431" name="Google Shape;1431;p42"/>
          <p:cNvSpPr/>
          <p:nvPr/>
        </p:nvSpPr>
        <p:spPr>
          <a:xfrm>
            <a:off x="3610733" y="1280385"/>
            <a:ext cx="1805467" cy="1755968"/>
          </a:xfrm>
          <a:custGeom>
            <a:avLst/>
            <a:gdLst/>
            <a:ahLst/>
            <a:cxnLst/>
            <a:rect l="l" t="t" r="r" b="b"/>
            <a:pathLst>
              <a:path w="28631" h="31560" extrusionOk="0">
                <a:moveTo>
                  <a:pt x="11895" y="635"/>
                </a:moveTo>
                <a:lnTo>
                  <a:pt x="2224" y="6368"/>
                </a:lnTo>
                <a:lnTo>
                  <a:pt x="1965" y="6520"/>
                </a:lnTo>
                <a:lnTo>
                  <a:pt x="1501" y="6886"/>
                </a:lnTo>
                <a:lnTo>
                  <a:pt x="1090" y="7305"/>
                </a:lnTo>
                <a:lnTo>
                  <a:pt x="742" y="7770"/>
                </a:lnTo>
                <a:lnTo>
                  <a:pt x="456" y="8270"/>
                </a:lnTo>
                <a:lnTo>
                  <a:pt x="233" y="8815"/>
                </a:lnTo>
                <a:lnTo>
                  <a:pt x="81" y="9377"/>
                </a:lnTo>
                <a:lnTo>
                  <a:pt x="10" y="9958"/>
                </a:lnTo>
                <a:lnTo>
                  <a:pt x="1" y="10261"/>
                </a:lnTo>
                <a:lnTo>
                  <a:pt x="1" y="10261"/>
                </a:lnTo>
                <a:lnTo>
                  <a:pt x="1" y="21477"/>
                </a:lnTo>
                <a:lnTo>
                  <a:pt x="10" y="21781"/>
                </a:lnTo>
                <a:lnTo>
                  <a:pt x="90" y="22370"/>
                </a:lnTo>
                <a:lnTo>
                  <a:pt x="242" y="22942"/>
                </a:lnTo>
                <a:lnTo>
                  <a:pt x="465" y="23486"/>
                </a:lnTo>
                <a:lnTo>
                  <a:pt x="760" y="23995"/>
                </a:lnTo>
                <a:lnTo>
                  <a:pt x="1126" y="24460"/>
                </a:lnTo>
                <a:lnTo>
                  <a:pt x="1537" y="24879"/>
                </a:lnTo>
                <a:lnTo>
                  <a:pt x="2019" y="25246"/>
                </a:lnTo>
                <a:lnTo>
                  <a:pt x="2278" y="25406"/>
                </a:lnTo>
                <a:lnTo>
                  <a:pt x="2278" y="25406"/>
                </a:lnTo>
                <a:lnTo>
                  <a:pt x="11949" y="30961"/>
                </a:lnTo>
                <a:lnTo>
                  <a:pt x="12217" y="31104"/>
                </a:lnTo>
                <a:lnTo>
                  <a:pt x="12762" y="31327"/>
                </a:lnTo>
                <a:lnTo>
                  <a:pt x="13324" y="31479"/>
                </a:lnTo>
                <a:lnTo>
                  <a:pt x="13896" y="31550"/>
                </a:lnTo>
                <a:lnTo>
                  <a:pt x="14476" y="31559"/>
                </a:lnTo>
                <a:lnTo>
                  <a:pt x="15057" y="31488"/>
                </a:lnTo>
                <a:lnTo>
                  <a:pt x="15619" y="31336"/>
                </a:lnTo>
                <a:lnTo>
                  <a:pt x="16164" y="31122"/>
                </a:lnTo>
                <a:lnTo>
                  <a:pt x="16432" y="30979"/>
                </a:lnTo>
                <a:lnTo>
                  <a:pt x="16432" y="30979"/>
                </a:lnTo>
                <a:lnTo>
                  <a:pt x="26326" y="25397"/>
                </a:lnTo>
                <a:lnTo>
                  <a:pt x="26594" y="25246"/>
                </a:lnTo>
                <a:lnTo>
                  <a:pt x="27076" y="24879"/>
                </a:lnTo>
                <a:lnTo>
                  <a:pt x="27496" y="24460"/>
                </a:lnTo>
                <a:lnTo>
                  <a:pt x="27862" y="23986"/>
                </a:lnTo>
                <a:lnTo>
                  <a:pt x="28157" y="23477"/>
                </a:lnTo>
                <a:lnTo>
                  <a:pt x="28389" y="22933"/>
                </a:lnTo>
                <a:lnTo>
                  <a:pt x="28550" y="22352"/>
                </a:lnTo>
                <a:lnTo>
                  <a:pt x="28630" y="21763"/>
                </a:lnTo>
                <a:lnTo>
                  <a:pt x="28630" y="21450"/>
                </a:lnTo>
                <a:lnTo>
                  <a:pt x="28630" y="21450"/>
                </a:lnTo>
                <a:lnTo>
                  <a:pt x="28630" y="10288"/>
                </a:lnTo>
                <a:lnTo>
                  <a:pt x="28630" y="9984"/>
                </a:lnTo>
                <a:lnTo>
                  <a:pt x="28550" y="9395"/>
                </a:lnTo>
                <a:lnTo>
                  <a:pt x="28398" y="8823"/>
                </a:lnTo>
                <a:lnTo>
                  <a:pt x="28175" y="8288"/>
                </a:lnTo>
                <a:lnTo>
                  <a:pt x="27880" y="7779"/>
                </a:lnTo>
                <a:lnTo>
                  <a:pt x="27523" y="7314"/>
                </a:lnTo>
                <a:lnTo>
                  <a:pt x="27112" y="6895"/>
                </a:lnTo>
                <a:lnTo>
                  <a:pt x="26639" y="6528"/>
                </a:lnTo>
                <a:lnTo>
                  <a:pt x="26380" y="6368"/>
                </a:lnTo>
                <a:lnTo>
                  <a:pt x="26380" y="6368"/>
                </a:lnTo>
                <a:lnTo>
                  <a:pt x="16485" y="608"/>
                </a:lnTo>
                <a:lnTo>
                  <a:pt x="16217" y="465"/>
                </a:lnTo>
                <a:lnTo>
                  <a:pt x="15664" y="233"/>
                </a:lnTo>
                <a:lnTo>
                  <a:pt x="15092" y="81"/>
                </a:lnTo>
                <a:lnTo>
                  <a:pt x="14503" y="1"/>
                </a:lnTo>
                <a:lnTo>
                  <a:pt x="14208" y="1"/>
                </a:lnTo>
                <a:lnTo>
                  <a:pt x="14208" y="1"/>
                </a:lnTo>
                <a:lnTo>
                  <a:pt x="13905" y="1"/>
                </a:lnTo>
                <a:lnTo>
                  <a:pt x="13315" y="81"/>
                </a:lnTo>
                <a:lnTo>
                  <a:pt x="12735" y="242"/>
                </a:lnTo>
                <a:lnTo>
                  <a:pt x="12172" y="483"/>
                </a:lnTo>
                <a:lnTo>
                  <a:pt x="11895" y="635"/>
                </a:lnTo>
                <a:close/>
              </a:path>
            </a:pathLst>
          </a:custGeom>
          <a:solidFill>
            <a:schemeClr val="accent6">
              <a:lumMod val="40000"/>
              <a:lumOff val="60000"/>
            </a:schemeClr>
          </a:solidFill>
          <a:ln w="12700">
            <a:solidFill>
              <a:schemeClr val="accent6"/>
            </a:solid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fr-FR" sz="1200" b="1" i="0" u="none" strike="noStrike" kern="0" cap="none" spc="0" normalizeH="0" baseline="0" noProof="0" dirty="0">
                <a:ln>
                  <a:noFill/>
                </a:ln>
                <a:solidFill>
                  <a:srgbClr val="000000"/>
                </a:solidFill>
                <a:effectLst/>
                <a:uLnTx/>
                <a:uFillTx/>
                <a:ea typeface="+mn-ea"/>
                <a:cs typeface="Arial"/>
                <a:sym typeface="Arial"/>
              </a:rPr>
              <a:t>20 activités d’accompagnement technique </a:t>
            </a:r>
            <a:endParaRPr kumimoji="0" sz="1200" b="1" i="0" u="none" strike="noStrike" kern="0" cap="none" spc="0" normalizeH="0" baseline="0" noProof="0" dirty="0">
              <a:ln>
                <a:noFill/>
              </a:ln>
              <a:solidFill>
                <a:srgbClr val="000000"/>
              </a:solidFill>
              <a:effectLst/>
              <a:uLnTx/>
              <a:uFillTx/>
              <a:ea typeface="+mn-ea"/>
              <a:cs typeface="Arial"/>
              <a:sym typeface="Arial"/>
            </a:endParaRPr>
          </a:p>
        </p:txBody>
      </p:sp>
      <p:cxnSp>
        <p:nvCxnSpPr>
          <p:cNvPr id="1448" name="Google Shape;1448;p42"/>
          <p:cNvCxnSpPr>
            <a:cxnSpLocks/>
          </p:cNvCxnSpPr>
          <p:nvPr/>
        </p:nvCxnSpPr>
        <p:spPr>
          <a:xfrm flipH="1">
            <a:off x="8166918" y="3861717"/>
            <a:ext cx="578181" cy="0"/>
          </a:xfrm>
          <a:prstGeom prst="straightConnector1">
            <a:avLst/>
          </a:prstGeom>
          <a:ln>
            <a:headEnd type="oval" w="med" len="med"/>
            <a:tailEnd type="oval" w="med" len="med"/>
          </a:ln>
        </p:spPr>
        <p:style>
          <a:lnRef idx="3">
            <a:schemeClr val="accent4"/>
          </a:lnRef>
          <a:fillRef idx="0">
            <a:schemeClr val="accent4"/>
          </a:fillRef>
          <a:effectRef idx="2">
            <a:schemeClr val="accent4"/>
          </a:effectRef>
          <a:fontRef idx="minor">
            <a:schemeClr val="tx1"/>
          </a:fontRef>
        </p:style>
      </p:cxnSp>
      <p:cxnSp>
        <p:nvCxnSpPr>
          <p:cNvPr id="1449" name="Google Shape;1449;p42"/>
          <p:cNvCxnSpPr>
            <a:cxnSpLocks/>
          </p:cNvCxnSpPr>
          <p:nvPr/>
        </p:nvCxnSpPr>
        <p:spPr>
          <a:xfrm flipH="1">
            <a:off x="3222694" y="3769509"/>
            <a:ext cx="677312" cy="0"/>
          </a:xfrm>
          <a:prstGeom prst="straightConnector1">
            <a:avLst/>
          </a:prstGeom>
          <a:ln>
            <a:headEnd type="oval" w="med" len="med"/>
            <a:tailEnd type="oval" w="med" len="med"/>
          </a:ln>
        </p:spPr>
        <p:style>
          <a:lnRef idx="3">
            <a:schemeClr val="accent6"/>
          </a:lnRef>
          <a:fillRef idx="0">
            <a:schemeClr val="accent6"/>
          </a:fillRef>
          <a:effectRef idx="2">
            <a:schemeClr val="accent6"/>
          </a:effectRef>
          <a:fontRef idx="minor">
            <a:schemeClr val="tx1"/>
          </a:fontRef>
        </p:style>
      </p:cxnSp>
      <p:cxnSp>
        <p:nvCxnSpPr>
          <p:cNvPr id="1450" name="Google Shape;1450;p42"/>
          <p:cNvCxnSpPr/>
          <p:nvPr/>
        </p:nvCxnSpPr>
        <p:spPr>
          <a:xfrm rot="10800000">
            <a:off x="8888121" y="2261039"/>
            <a:ext cx="341600" cy="0"/>
          </a:xfrm>
          <a:prstGeom prst="straightConnector1">
            <a:avLst/>
          </a:prstGeom>
          <a:ln>
            <a:headEnd type="oval" w="med" len="med"/>
            <a:tailEnd type="oval" w="med" len="med"/>
          </a:ln>
        </p:spPr>
        <p:style>
          <a:lnRef idx="3">
            <a:schemeClr val="accent4"/>
          </a:lnRef>
          <a:fillRef idx="0">
            <a:schemeClr val="accent4"/>
          </a:fillRef>
          <a:effectRef idx="2">
            <a:schemeClr val="accent4"/>
          </a:effectRef>
          <a:fontRef idx="minor">
            <a:schemeClr val="tx1"/>
          </a:fontRef>
        </p:style>
      </p:cxnSp>
      <p:cxnSp>
        <p:nvCxnSpPr>
          <p:cNvPr id="1451" name="Google Shape;1451;p42"/>
          <p:cNvCxnSpPr/>
          <p:nvPr/>
        </p:nvCxnSpPr>
        <p:spPr>
          <a:xfrm rot="10800000">
            <a:off x="8888122" y="5461035"/>
            <a:ext cx="341600" cy="0"/>
          </a:xfrm>
          <a:prstGeom prst="straightConnector1">
            <a:avLst/>
          </a:prstGeom>
          <a:ln>
            <a:headEnd type="oval" w="med" len="med"/>
            <a:tailEnd type="oval" w="med" len="med"/>
          </a:ln>
        </p:spPr>
        <p:style>
          <a:lnRef idx="3">
            <a:schemeClr val="accent4"/>
          </a:lnRef>
          <a:fillRef idx="0">
            <a:schemeClr val="accent4"/>
          </a:fillRef>
          <a:effectRef idx="2">
            <a:schemeClr val="accent4"/>
          </a:effectRef>
          <a:fontRef idx="minor">
            <a:schemeClr val="tx1"/>
          </a:fontRef>
        </p:style>
      </p:cxnSp>
      <p:cxnSp>
        <p:nvCxnSpPr>
          <p:cNvPr id="1452" name="Google Shape;1452;p42"/>
          <p:cNvCxnSpPr>
            <a:cxnSpLocks/>
          </p:cNvCxnSpPr>
          <p:nvPr/>
        </p:nvCxnSpPr>
        <p:spPr>
          <a:xfrm rot="10800000">
            <a:off x="3164443" y="2163693"/>
            <a:ext cx="341600" cy="0"/>
          </a:xfrm>
          <a:prstGeom prst="straightConnector1">
            <a:avLst/>
          </a:prstGeom>
          <a:ln>
            <a:headEnd type="oval" w="med" len="med"/>
            <a:tailEnd type="oval" w="med" len="med"/>
          </a:ln>
        </p:spPr>
        <p:style>
          <a:lnRef idx="3">
            <a:schemeClr val="accent6"/>
          </a:lnRef>
          <a:fillRef idx="0">
            <a:schemeClr val="accent6"/>
          </a:fillRef>
          <a:effectRef idx="2">
            <a:schemeClr val="accent6"/>
          </a:effectRef>
          <a:fontRef idx="minor">
            <a:schemeClr val="tx1"/>
          </a:fontRef>
        </p:style>
      </p:cxnSp>
      <p:cxnSp>
        <p:nvCxnSpPr>
          <p:cNvPr id="1453" name="Google Shape;1453;p42"/>
          <p:cNvCxnSpPr/>
          <p:nvPr/>
        </p:nvCxnSpPr>
        <p:spPr>
          <a:xfrm rot="10800000">
            <a:off x="2938059" y="5573733"/>
            <a:ext cx="341600" cy="0"/>
          </a:xfrm>
          <a:prstGeom prst="straightConnector1">
            <a:avLst/>
          </a:prstGeom>
          <a:ln>
            <a:headEnd type="oval" w="med" len="med"/>
            <a:tailEnd type="oval" w="med" len="med"/>
          </a:ln>
        </p:spPr>
        <p:style>
          <a:lnRef idx="3">
            <a:schemeClr val="accent6"/>
          </a:lnRef>
          <a:fillRef idx="0">
            <a:schemeClr val="accent6"/>
          </a:fillRef>
          <a:effectRef idx="2">
            <a:schemeClr val="accent6"/>
          </a:effectRef>
          <a:fontRef idx="minor">
            <a:schemeClr val="tx1"/>
          </a:fontRef>
        </p:style>
      </p:cxnSp>
      <p:pic>
        <p:nvPicPr>
          <p:cNvPr id="2" name="Image 1">
            <a:extLst>
              <a:ext uri="{FF2B5EF4-FFF2-40B4-BE49-F238E27FC236}">
                <a16:creationId xmlns:a16="http://schemas.microsoft.com/office/drawing/2014/main" id="{540344CE-BADB-2733-1E64-7F71DB795AB0}"/>
              </a:ext>
            </a:extLst>
          </p:cNvPr>
          <p:cNvPicPr>
            <a:picLocks noChangeAspect="1"/>
          </p:cNvPicPr>
          <p:nvPr/>
        </p:nvPicPr>
        <p:blipFill>
          <a:blip r:embed="rId3">
            <a:duotone>
              <a:prstClr val="black"/>
              <a:schemeClr val="accent6">
                <a:tint val="45000"/>
                <a:satMod val="400000"/>
              </a:schemeClr>
            </a:duotone>
          </a:blip>
          <a:stretch>
            <a:fillRect/>
          </a:stretch>
        </p:blipFill>
        <p:spPr>
          <a:xfrm>
            <a:off x="223685" y="1635513"/>
            <a:ext cx="2841561" cy="875455"/>
          </a:xfrm>
          <a:prstGeom prst="rect">
            <a:avLst/>
          </a:prstGeom>
        </p:spPr>
      </p:pic>
      <p:sp>
        <p:nvSpPr>
          <p:cNvPr id="4" name="Google Shape;1418;p42">
            <a:extLst>
              <a:ext uri="{FF2B5EF4-FFF2-40B4-BE49-F238E27FC236}">
                <a16:creationId xmlns:a16="http://schemas.microsoft.com/office/drawing/2014/main" id="{E8F69D83-27C9-6477-666D-7AA1479CF641}"/>
              </a:ext>
            </a:extLst>
          </p:cNvPr>
          <p:cNvSpPr txBox="1"/>
          <p:nvPr/>
        </p:nvSpPr>
        <p:spPr>
          <a:xfrm>
            <a:off x="223594" y="3029484"/>
            <a:ext cx="2287600" cy="572800"/>
          </a:xfrm>
          <a:prstGeom prst="rect">
            <a:avLst/>
          </a:prstGeom>
          <a:no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 sz="1600" b="1" i="0" u="none" strike="noStrike" kern="0" cap="none" spc="0" normalizeH="0" baseline="0" noProof="0" dirty="0">
                <a:ln>
                  <a:noFill/>
                </a:ln>
                <a:solidFill>
                  <a:schemeClr val="accent6"/>
                </a:solidFill>
                <a:effectLst/>
                <a:uLnTx/>
                <a:uFillTx/>
                <a:ea typeface="Fira Sans"/>
                <a:cs typeface="Fira Sans"/>
                <a:sym typeface="Fira Sans"/>
              </a:rPr>
              <a:t>Révision LPS </a:t>
            </a:r>
            <a:endParaRPr kumimoji="0" sz="1600" b="1" i="0" u="none" strike="noStrike" kern="0" cap="none" spc="0" normalizeH="0" baseline="0" noProof="0" dirty="0">
              <a:ln>
                <a:noFill/>
              </a:ln>
              <a:solidFill>
                <a:schemeClr val="accent6"/>
              </a:solidFill>
              <a:effectLst/>
              <a:uLnTx/>
              <a:uFillTx/>
              <a:ea typeface="Fira Sans"/>
              <a:cs typeface="Fira Sans"/>
              <a:sym typeface="Fira Sans"/>
            </a:endParaRPr>
          </a:p>
        </p:txBody>
      </p:sp>
      <p:pic>
        <p:nvPicPr>
          <p:cNvPr id="5" name="Image 4">
            <a:extLst>
              <a:ext uri="{FF2B5EF4-FFF2-40B4-BE49-F238E27FC236}">
                <a16:creationId xmlns:a16="http://schemas.microsoft.com/office/drawing/2014/main" id="{25A75F84-8323-AA8D-9403-F37163206E6A}"/>
              </a:ext>
            </a:extLst>
          </p:cNvPr>
          <p:cNvPicPr>
            <a:picLocks noChangeAspect="1"/>
          </p:cNvPicPr>
          <p:nvPr/>
        </p:nvPicPr>
        <p:blipFill>
          <a:blip r:embed="rId4">
            <a:duotone>
              <a:prstClr val="black"/>
              <a:schemeClr val="accent4">
                <a:tint val="45000"/>
                <a:satMod val="400000"/>
              </a:schemeClr>
            </a:duotone>
          </a:blip>
          <a:stretch>
            <a:fillRect/>
          </a:stretch>
        </p:blipFill>
        <p:spPr>
          <a:xfrm>
            <a:off x="9299238" y="1747112"/>
            <a:ext cx="2809812" cy="1047127"/>
          </a:xfrm>
          <a:prstGeom prst="rect">
            <a:avLst/>
          </a:prstGeom>
          <a:ln>
            <a:solidFill>
              <a:schemeClr val="tx1"/>
            </a:solidFill>
          </a:ln>
        </p:spPr>
      </p:pic>
      <p:cxnSp>
        <p:nvCxnSpPr>
          <p:cNvPr id="7" name="Connecteur droit 6">
            <a:extLst>
              <a:ext uri="{FF2B5EF4-FFF2-40B4-BE49-F238E27FC236}">
                <a16:creationId xmlns:a16="http://schemas.microsoft.com/office/drawing/2014/main" id="{FE7043ED-F821-C648-FA9D-81661309A139}"/>
              </a:ext>
            </a:extLst>
          </p:cNvPr>
          <p:cNvCxnSpPr>
            <a:cxnSpLocks/>
          </p:cNvCxnSpPr>
          <p:nvPr/>
        </p:nvCxnSpPr>
        <p:spPr>
          <a:xfrm>
            <a:off x="262128" y="935736"/>
            <a:ext cx="10704576" cy="0"/>
          </a:xfrm>
          <a:prstGeom prst="line">
            <a:avLst/>
          </a:prstGeom>
          <a:ln/>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31"/>
                                        </p:tgtEl>
                                        <p:attrNameLst>
                                          <p:attrName>style.visibility</p:attrName>
                                        </p:attrNameLst>
                                      </p:cBhvr>
                                      <p:to>
                                        <p:strVal val="visible"/>
                                      </p:to>
                                    </p:set>
                                    <p:anim calcmode="lin" valueType="num">
                                      <p:cBhvr>
                                        <p:cTn id="7" dur="500" fill="hold"/>
                                        <p:tgtEl>
                                          <p:spTgt spid="1431"/>
                                        </p:tgtEl>
                                        <p:attrNameLst>
                                          <p:attrName>ppt_w</p:attrName>
                                        </p:attrNameLst>
                                      </p:cBhvr>
                                      <p:tavLst>
                                        <p:tav tm="0">
                                          <p:val>
                                            <p:fltVal val="0"/>
                                          </p:val>
                                        </p:tav>
                                        <p:tav tm="100000">
                                          <p:val>
                                            <p:strVal val="#ppt_w"/>
                                          </p:val>
                                        </p:tav>
                                      </p:tavLst>
                                    </p:anim>
                                    <p:anim calcmode="lin" valueType="num">
                                      <p:cBhvr>
                                        <p:cTn id="8" dur="500" fill="hold"/>
                                        <p:tgtEl>
                                          <p:spTgt spid="1431"/>
                                        </p:tgtEl>
                                        <p:attrNameLst>
                                          <p:attrName>ppt_h</p:attrName>
                                        </p:attrNameLst>
                                      </p:cBhvr>
                                      <p:tavLst>
                                        <p:tav tm="0">
                                          <p:val>
                                            <p:fltVal val="0"/>
                                          </p:val>
                                        </p:tav>
                                        <p:tav tm="100000">
                                          <p:val>
                                            <p:strVal val="#ppt_h"/>
                                          </p:val>
                                        </p:tav>
                                      </p:tavLst>
                                    </p:anim>
                                    <p:animEffect transition="in" filter="fade">
                                      <p:cBhvr>
                                        <p:cTn id="9" dur="500"/>
                                        <p:tgtEl>
                                          <p:spTgt spid="143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414"/>
                                        </p:tgtEl>
                                        <p:attrNameLst>
                                          <p:attrName>style.visibility</p:attrName>
                                        </p:attrNameLst>
                                      </p:cBhvr>
                                      <p:to>
                                        <p:strVal val="visible"/>
                                      </p:to>
                                    </p:set>
                                    <p:anim calcmode="lin" valueType="num">
                                      <p:cBhvr>
                                        <p:cTn id="19" dur="500" fill="hold"/>
                                        <p:tgtEl>
                                          <p:spTgt spid="1414"/>
                                        </p:tgtEl>
                                        <p:attrNameLst>
                                          <p:attrName>ppt_w</p:attrName>
                                        </p:attrNameLst>
                                      </p:cBhvr>
                                      <p:tavLst>
                                        <p:tav tm="0">
                                          <p:val>
                                            <p:fltVal val="0"/>
                                          </p:val>
                                        </p:tav>
                                        <p:tav tm="100000">
                                          <p:val>
                                            <p:strVal val="#ppt_w"/>
                                          </p:val>
                                        </p:tav>
                                      </p:tavLst>
                                    </p:anim>
                                    <p:anim calcmode="lin" valueType="num">
                                      <p:cBhvr>
                                        <p:cTn id="20" dur="500" fill="hold"/>
                                        <p:tgtEl>
                                          <p:spTgt spid="1414"/>
                                        </p:tgtEl>
                                        <p:attrNameLst>
                                          <p:attrName>ppt_h</p:attrName>
                                        </p:attrNameLst>
                                      </p:cBhvr>
                                      <p:tavLst>
                                        <p:tav tm="0">
                                          <p:val>
                                            <p:fltVal val="0"/>
                                          </p:val>
                                        </p:tav>
                                        <p:tav tm="100000">
                                          <p:val>
                                            <p:strVal val="#ppt_h"/>
                                          </p:val>
                                        </p:tav>
                                      </p:tavLst>
                                    </p:anim>
                                    <p:animEffect transition="in" filter="fade">
                                      <p:cBhvr>
                                        <p:cTn id="21" dur="500"/>
                                        <p:tgtEl>
                                          <p:spTgt spid="1414"/>
                                        </p:tgtEl>
                                      </p:cBhvr>
                                    </p:animEffect>
                                  </p:childTnLst>
                                </p:cTn>
                              </p:par>
                              <p:par>
                                <p:cTn id="22" presetID="53" presetClass="entr" presetSubtype="16" fill="hold" nodeType="withEffect">
                                  <p:stCondLst>
                                    <p:cond delay="0"/>
                                  </p:stCondLst>
                                  <p:childTnLst>
                                    <p:set>
                                      <p:cBhvr>
                                        <p:cTn id="23" dur="1" fill="hold">
                                          <p:stCondLst>
                                            <p:cond delay="0"/>
                                          </p:stCondLst>
                                        </p:cTn>
                                        <p:tgtEl>
                                          <p:spTgt spid="1452"/>
                                        </p:tgtEl>
                                        <p:attrNameLst>
                                          <p:attrName>style.visibility</p:attrName>
                                        </p:attrNameLst>
                                      </p:cBhvr>
                                      <p:to>
                                        <p:strVal val="visible"/>
                                      </p:to>
                                    </p:set>
                                    <p:anim calcmode="lin" valueType="num">
                                      <p:cBhvr>
                                        <p:cTn id="24" dur="500" fill="hold"/>
                                        <p:tgtEl>
                                          <p:spTgt spid="1452"/>
                                        </p:tgtEl>
                                        <p:attrNameLst>
                                          <p:attrName>ppt_w</p:attrName>
                                        </p:attrNameLst>
                                      </p:cBhvr>
                                      <p:tavLst>
                                        <p:tav tm="0">
                                          <p:val>
                                            <p:fltVal val="0"/>
                                          </p:val>
                                        </p:tav>
                                        <p:tav tm="100000">
                                          <p:val>
                                            <p:strVal val="#ppt_w"/>
                                          </p:val>
                                        </p:tav>
                                      </p:tavLst>
                                    </p:anim>
                                    <p:anim calcmode="lin" valueType="num">
                                      <p:cBhvr>
                                        <p:cTn id="25" dur="500" fill="hold"/>
                                        <p:tgtEl>
                                          <p:spTgt spid="1452"/>
                                        </p:tgtEl>
                                        <p:attrNameLst>
                                          <p:attrName>ppt_h</p:attrName>
                                        </p:attrNameLst>
                                      </p:cBhvr>
                                      <p:tavLst>
                                        <p:tav tm="0">
                                          <p:val>
                                            <p:fltVal val="0"/>
                                          </p:val>
                                        </p:tav>
                                        <p:tav tm="100000">
                                          <p:val>
                                            <p:strVal val="#ppt_h"/>
                                          </p:val>
                                        </p:tav>
                                      </p:tavLst>
                                    </p:anim>
                                    <p:animEffect transition="in" filter="fade">
                                      <p:cBhvr>
                                        <p:cTn id="26" dur="500"/>
                                        <p:tgtEl>
                                          <p:spTgt spid="1452"/>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428"/>
                                        </p:tgtEl>
                                        <p:attrNameLst>
                                          <p:attrName>style.visibility</p:attrName>
                                        </p:attrNameLst>
                                      </p:cBhvr>
                                      <p:to>
                                        <p:strVal val="visible"/>
                                      </p:to>
                                    </p:set>
                                    <p:anim calcmode="lin" valueType="num">
                                      <p:cBhvr>
                                        <p:cTn id="31" dur="500" fill="hold"/>
                                        <p:tgtEl>
                                          <p:spTgt spid="1428"/>
                                        </p:tgtEl>
                                        <p:attrNameLst>
                                          <p:attrName>ppt_w</p:attrName>
                                        </p:attrNameLst>
                                      </p:cBhvr>
                                      <p:tavLst>
                                        <p:tav tm="0">
                                          <p:val>
                                            <p:fltVal val="0"/>
                                          </p:val>
                                        </p:tav>
                                        <p:tav tm="100000">
                                          <p:val>
                                            <p:strVal val="#ppt_w"/>
                                          </p:val>
                                        </p:tav>
                                      </p:tavLst>
                                    </p:anim>
                                    <p:anim calcmode="lin" valueType="num">
                                      <p:cBhvr>
                                        <p:cTn id="32" dur="500" fill="hold"/>
                                        <p:tgtEl>
                                          <p:spTgt spid="1428"/>
                                        </p:tgtEl>
                                        <p:attrNameLst>
                                          <p:attrName>ppt_h</p:attrName>
                                        </p:attrNameLst>
                                      </p:cBhvr>
                                      <p:tavLst>
                                        <p:tav tm="0">
                                          <p:val>
                                            <p:fltVal val="0"/>
                                          </p:val>
                                        </p:tav>
                                        <p:tav tm="100000">
                                          <p:val>
                                            <p:strVal val="#ppt_h"/>
                                          </p:val>
                                        </p:tav>
                                      </p:tavLst>
                                    </p:anim>
                                    <p:animEffect transition="in" filter="fade">
                                      <p:cBhvr>
                                        <p:cTn id="33" dur="500"/>
                                        <p:tgtEl>
                                          <p:spTgt spid="1428"/>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 calcmode="lin" valueType="num">
                                      <p:cBhvr>
                                        <p:cTn id="38" dur="500" fill="hold"/>
                                        <p:tgtEl>
                                          <p:spTgt spid="4"/>
                                        </p:tgtEl>
                                        <p:attrNameLst>
                                          <p:attrName>ppt_w</p:attrName>
                                        </p:attrNameLst>
                                      </p:cBhvr>
                                      <p:tavLst>
                                        <p:tav tm="0">
                                          <p:val>
                                            <p:fltVal val="0"/>
                                          </p:val>
                                        </p:tav>
                                        <p:tav tm="100000">
                                          <p:val>
                                            <p:strVal val="#ppt_w"/>
                                          </p:val>
                                        </p:tav>
                                      </p:tavLst>
                                    </p:anim>
                                    <p:anim calcmode="lin" valueType="num">
                                      <p:cBhvr>
                                        <p:cTn id="39" dur="500" fill="hold"/>
                                        <p:tgtEl>
                                          <p:spTgt spid="4"/>
                                        </p:tgtEl>
                                        <p:attrNameLst>
                                          <p:attrName>ppt_h</p:attrName>
                                        </p:attrNameLst>
                                      </p:cBhvr>
                                      <p:tavLst>
                                        <p:tav tm="0">
                                          <p:val>
                                            <p:fltVal val="0"/>
                                          </p:val>
                                        </p:tav>
                                        <p:tav tm="100000">
                                          <p:val>
                                            <p:strVal val="#ppt_h"/>
                                          </p:val>
                                        </p:tav>
                                      </p:tavLst>
                                    </p:anim>
                                    <p:animEffect transition="in" filter="fade">
                                      <p:cBhvr>
                                        <p:cTn id="40" dur="500"/>
                                        <p:tgtEl>
                                          <p:spTgt spid="4"/>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1415"/>
                                        </p:tgtEl>
                                        <p:attrNameLst>
                                          <p:attrName>style.visibility</p:attrName>
                                        </p:attrNameLst>
                                      </p:cBhvr>
                                      <p:to>
                                        <p:strVal val="visible"/>
                                      </p:to>
                                    </p:set>
                                    <p:anim calcmode="lin" valueType="num">
                                      <p:cBhvr>
                                        <p:cTn id="43" dur="500" fill="hold"/>
                                        <p:tgtEl>
                                          <p:spTgt spid="1415"/>
                                        </p:tgtEl>
                                        <p:attrNameLst>
                                          <p:attrName>ppt_w</p:attrName>
                                        </p:attrNameLst>
                                      </p:cBhvr>
                                      <p:tavLst>
                                        <p:tav tm="0">
                                          <p:val>
                                            <p:fltVal val="0"/>
                                          </p:val>
                                        </p:tav>
                                        <p:tav tm="100000">
                                          <p:val>
                                            <p:strVal val="#ppt_w"/>
                                          </p:val>
                                        </p:tav>
                                      </p:tavLst>
                                    </p:anim>
                                    <p:anim calcmode="lin" valueType="num">
                                      <p:cBhvr>
                                        <p:cTn id="44" dur="500" fill="hold"/>
                                        <p:tgtEl>
                                          <p:spTgt spid="1415"/>
                                        </p:tgtEl>
                                        <p:attrNameLst>
                                          <p:attrName>ppt_h</p:attrName>
                                        </p:attrNameLst>
                                      </p:cBhvr>
                                      <p:tavLst>
                                        <p:tav tm="0">
                                          <p:val>
                                            <p:fltVal val="0"/>
                                          </p:val>
                                        </p:tav>
                                        <p:tav tm="100000">
                                          <p:val>
                                            <p:strVal val="#ppt_h"/>
                                          </p:val>
                                        </p:tav>
                                      </p:tavLst>
                                    </p:anim>
                                    <p:animEffect transition="in" filter="fade">
                                      <p:cBhvr>
                                        <p:cTn id="45" dur="500"/>
                                        <p:tgtEl>
                                          <p:spTgt spid="1415"/>
                                        </p:tgtEl>
                                      </p:cBhvr>
                                    </p:animEffect>
                                  </p:childTnLst>
                                </p:cTn>
                              </p:par>
                              <p:par>
                                <p:cTn id="46" presetID="53" presetClass="entr" presetSubtype="16" fill="hold" nodeType="withEffect">
                                  <p:stCondLst>
                                    <p:cond delay="0"/>
                                  </p:stCondLst>
                                  <p:childTnLst>
                                    <p:set>
                                      <p:cBhvr>
                                        <p:cTn id="47" dur="1" fill="hold">
                                          <p:stCondLst>
                                            <p:cond delay="0"/>
                                          </p:stCondLst>
                                        </p:cTn>
                                        <p:tgtEl>
                                          <p:spTgt spid="1449"/>
                                        </p:tgtEl>
                                        <p:attrNameLst>
                                          <p:attrName>style.visibility</p:attrName>
                                        </p:attrNameLst>
                                      </p:cBhvr>
                                      <p:to>
                                        <p:strVal val="visible"/>
                                      </p:to>
                                    </p:set>
                                    <p:anim calcmode="lin" valueType="num">
                                      <p:cBhvr>
                                        <p:cTn id="48" dur="500" fill="hold"/>
                                        <p:tgtEl>
                                          <p:spTgt spid="1449"/>
                                        </p:tgtEl>
                                        <p:attrNameLst>
                                          <p:attrName>ppt_w</p:attrName>
                                        </p:attrNameLst>
                                      </p:cBhvr>
                                      <p:tavLst>
                                        <p:tav tm="0">
                                          <p:val>
                                            <p:fltVal val="0"/>
                                          </p:val>
                                        </p:tav>
                                        <p:tav tm="100000">
                                          <p:val>
                                            <p:strVal val="#ppt_w"/>
                                          </p:val>
                                        </p:tav>
                                      </p:tavLst>
                                    </p:anim>
                                    <p:anim calcmode="lin" valueType="num">
                                      <p:cBhvr>
                                        <p:cTn id="49" dur="500" fill="hold"/>
                                        <p:tgtEl>
                                          <p:spTgt spid="1449"/>
                                        </p:tgtEl>
                                        <p:attrNameLst>
                                          <p:attrName>ppt_h</p:attrName>
                                        </p:attrNameLst>
                                      </p:cBhvr>
                                      <p:tavLst>
                                        <p:tav tm="0">
                                          <p:val>
                                            <p:fltVal val="0"/>
                                          </p:val>
                                        </p:tav>
                                        <p:tav tm="100000">
                                          <p:val>
                                            <p:strVal val="#ppt_h"/>
                                          </p:val>
                                        </p:tav>
                                      </p:tavLst>
                                    </p:anim>
                                    <p:animEffect transition="in" filter="fade">
                                      <p:cBhvr>
                                        <p:cTn id="50" dur="500"/>
                                        <p:tgtEl>
                                          <p:spTgt spid="1449"/>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429"/>
                                        </p:tgtEl>
                                        <p:attrNameLst>
                                          <p:attrName>style.visibility</p:attrName>
                                        </p:attrNameLst>
                                      </p:cBhvr>
                                      <p:to>
                                        <p:strVal val="visible"/>
                                      </p:to>
                                    </p:set>
                                    <p:anim calcmode="lin" valueType="num">
                                      <p:cBhvr>
                                        <p:cTn id="55" dur="500" fill="hold"/>
                                        <p:tgtEl>
                                          <p:spTgt spid="1429"/>
                                        </p:tgtEl>
                                        <p:attrNameLst>
                                          <p:attrName>ppt_w</p:attrName>
                                        </p:attrNameLst>
                                      </p:cBhvr>
                                      <p:tavLst>
                                        <p:tav tm="0">
                                          <p:val>
                                            <p:fltVal val="0"/>
                                          </p:val>
                                        </p:tav>
                                        <p:tav tm="100000">
                                          <p:val>
                                            <p:strVal val="#ppt_w"/>
                                          </p:val>
                                        </p:tav>
                                      </p:tavLst>
                                    </p:anim>
                                    <p:anim calcmode="lin" valueType="num">
                                      <p:cBhvr>
                                        <p:cTn id="56" dur="500" fill="hold"/>
                                        <p:tgtEl>
                                          <p:spTgt spid="1429"/>
                                        </p:tgtEl>
                                        <p:attrNameLst>
                                          <p:attrName>ppt_h</p:attrName>
                                        </p:attrNameLst>
                                      </p:cBhvr>
                                      <p:tavLst>
                                        <p:tav tm="0">
                                          <p:val>
                                            <p:fltVal val="0"/>
                                          </p:val>
                                        </p:tav>
                                        <p:tav tm="100000">
                                          <p:val>
                                            <p:strVal val="#ppt_h"/>
                                          </p:val>
                                        </p:tav>
                                      </p:tavLst>
                                    </p:anim>
                                    <p:animEffect transition="in" filter="fade">
                                      <p:cBhvr>
                                        <p:cTn id="57" dur="500"/>
                                        <p:tgtEl>
                                          <p:spTgt spid="1429"/>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nodeType="clickEffect">
                                  <p:stCondLst>
                                    <p:cond delay="0"/>
                                  </p:stCondLst>
                                  <p:childTnLst>
                                    <p:set>
                                      <p:cBhvr>
                                        <p:cTn id="61" dur="1" fill="hold">
                                          <p:stCondLst>
                                            <p:cond delay="0"/>
                                          </p:stCondLst>
                                        </p:cTn>
                                        <p:tgtEl>
                                          <p:spTgt spid="1453"/>
                                        </p:tgtEl>
                                        <p:attrNameLst>
                                          <p:attrName>style.visibility</p:attrName>
                                        </p:attrNameLst>
                                      </p:cBhvr>
                                      <p:to>
                                        <p:strVal val="visible"/>
                                      </p:to>
                                    </p:set>
                                    <p:anim calcmode="lin" valueType="num">
                                      <p:cBhvr>
                                        <p:cTn id="62" dur="500" fill="hold"/>
                                        <p:tgtEl>
                                          <p:spTgt spid="1453"/>
                                        </p:tgtEl>
                                        <p:attrNameLst>
                                          <p:attrName>ppt_w</p:attrName>
                                        </p:attrNameLst>
                                      </p:cBhvr>
                                      <p:tavLst>
                                        <p:tav tm="0">
                                          <p:val>
                                            <p:fltVal val="0"/>
                                          </p:val>
                                        </p:tav>
                                        <p:tav tm="100000">
                                          <p:val>
                                            <p:strVal val="#ppt_w"/>
                                          </p:val>
                                        </p:tav>
                                      </p:tavLst>
                                    </p:anim>
                                    <p:anim calcmode="lin" valueType="num">
                                      <p:cBhvr>
                                        <p:cTn id="63" dur="500" fill="hold"/>
                                        <p:tgtEl>
                                          <p:spTgt spid="1453"/>
                                        </p:tgtEl>
                                        <p:attrNameLst>
                                          <p:attrName>ppt_h</p:attrName>
                                        </p:attrNameLst>
                                      </p:cBhvr>
                                      <p:tavLst>
                                        <p:tav tm="0">
                                          <p:val>
                                            <p:fltVal val="0"/>
                                          </p:val>
                                        </p:tav>
                                        <p:tav tm="100000">
                                          <p:val>
                                            <p:strVal val="#ppt_h"/>
                                          </p:val>
                                        </p:tav>
                                      </p:tavLst>
                                    </p:anim>
                                    <p:animEffect transition="in" filter="fade">
                                      <p:cBhvr>
                                        <p:cTn id="64" dur="500"/>
                                        <p:tgtEl>
                                          <p:spTgt spid="1453"/>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1417"/>
                                        </p:tgtEl>
                                        <p:attrNameLst>
                                          <p:attrName>style.visibility</p:attrName>
                                        </p:attrNameLst>
                                      </p:cBhvr>
                                      <p:to>
                                        <p:strVal val="visible"/>
                                      </p:to>
                                    </p:set>
                                    <p:anim calcmode="lin" valueType="num">
                                      <p:cBhvr>
                                        <p:cTn id="67" dur="500" fill="hold"/>
                                        <p:tgtEl>
                                          <p:spTgt spid="1417"/>
                                        </p:tgtEl>
                                        <p:attrNameLst>
                                          <p:attrName>ppt_w</p:attrName>
                                        </p:attrNameLst>
                                      </p:cBhvr>
                                      <p:tavLst>
                                        <p:tav tm="0">
                                          <p:val>
                                            <p:fltVal val="0"/>
                                          </p:val>
                                        </p:tav>
                                        <p:tav tm="100000">
                                          <p:val>
                                            <p:strVal val="#ppt_w"/>
                                          </p:val>
                                        </p:tav>
                                      </p:tavLst>
                                    </p:anim>
                                    <p:anim calcmode="lin" valueType="num">
                                      <p:cBhvr>
                                        <p:cTn id="68" dur="500" fill="hold"/>
                                        <p:tgtEl>
                                          <p:spTgt spid="1417"/>
                                        </p:tgtEl>
                                        <p:attrNameLst>
                                          <p:attrName>ppt_h</p:attrName>
                                        </p:attrNameLst>
                                      </p:cBhvr>
                                      <p:tavLst>
                                        <p:tav tm="0">
                                          <p:val>
                                            <p:fltVal val="0"/>
                                          </p:val>
                                        </p:tav>
                                        <p:tav tm="100000">
                                          <p:val>
                                            <p:strVal val="#ppt_h"/>
                                          </p:val>
                                        </p:tav>
                                      </p:tavLst>
                                    </p:anim>
                                    <p:animEffect transition="in" filter="fade">
                                      <p:cBhvr>
                                        <p:cTn id="69" dur="500"/>
                                        <p:tgtEl>
                                          <p:spTgt spid="1417"/>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1418"/>
                                        </p:tgtEl>
                                        <p:attrNameLst>
                                          <p:attrName>style.visibility</p:attrName>
                                        </p:attrNameLst>
                                      </p:cBhvr>
                                      <p:to>
                                        <p:strVal val="visible"/>
                                      </p:to>
                                    </p:set>
                                    <p:anim calcmode="lin" valueType="num">
                                      <p:cBhvr>
                                        <p:cTn id="72" dur="500" fill="hold"/>
                                        <p:tgtEl>
                                          <p:spTgt spid="1418"/>
                                        </p:tgtEl>
                                        <p:attrNameLst>
                                          <p:attrName>ppt_w</p:attrName>
                                        </p:attrNameLst>
                                      </p:cBhvr>
                                      <p:tavLst>
                                        <p:tav tm="0">
                                          <p:val>
                                            <p:fltVal val="0"/>
                                          </p:val>
                                        </p:tav>
                                        <p:tav tm="100000">
                                          <p:val>
                                            <p:strVal val="#ppt_w"/>
                                          </p:val>
                                        </p:tav>
                                      </p:tavLst>
                                    </p:anim>
                                    <p:anim calcmode="lin" valueType="num">
                                      <p:cBhvr>
                                        <p:cTn id="73" dur="500" fill="hold"/>
                                        <p:tgtEl>
                                          <p:spTgt spid="1418"/>
                                        </p:tgtEl>
                                        <p:attrNameLst>
                                          <p:attrName>ppt_h</p:attrName>
                                        </p:attrNameLst>
                                      </p:cBhvr>
                                      <p:tavLst>
                                        <p:tav tm="0">
                                          <p:val>
                                            <p:fltVal val="0"/>
                                          </p:val>
                                        </p:tav>
                                        <p:tav tm="100000">
                                          <p:val>
                                            <p:strVal val="#ppt_h"/>
                                          </p:val>
                                        </p:tav>
                                      </p:tavLst>
                                    </p:anim>
                                    <p:animEffect transition="in" filter="fade">
                                      <p:cBhvr>
                                        <p:cTn id="74" dur="500"/>
                                        <p:tgtEl>
                                          <p:spTgt spid="1418"/>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1430"/>
                                        </p:tgtEl>
                                        <p:attrNameLst>
                                          <p:attrName>style.visibility</p:attrName>
                                        </p:attrNameLst>
                                      </p:cBhvr>
                                      <p:to>
                                        <p:strVal val="visible"/>
                                      </p:to>
                                    </p:set>
                                    <p:anim calcmode="lin" valueType="num">
                                      <p:cBhvr>
                                        <p:cTn id="79" dur="500" fill="hold"/>
                                        <p:tgtEl>
                                          <p:spTgt spid="1430"/>
                                        </p:tgtEl>
                                        <p:attrNameLst>
                                          <p:attrName>ppt_w</p:attrName>
                                        </p:attrNameLst>
                                      </p:cBhvr>
                                      <p:tavLst>
                                        <p:tav tm="0">
                                          <p:val>
                                            <p:fltVal val="0"/>
                                          </p:val>
                                        </p:tav>
                                        <p:tav tm="100000">
                                          <p:val>
                                            <p:strVal val="#ppt_w"/>
                                          </p:val>
                                        </p:tav>
                                      </p:tavLst>
                                    </p:anim>
                                    <p:anim calcmode="lin" valueType="num">
                                      <p:cBhvr>
                                        <p:cTn id="80" dur="500" fill="hold"/>
                                        <p:tgtEl>
                                          <p:spTgt spid="1430"/>
                                        </p:tgtEl>
                                        <p:attrNameLst>
                                          <p:attrName>ppt_h</p:attrName>
                                        </p:attrNameLst>
                                      </p:cBhvr>
                                      <p:tavLst>
                                        <p:tav tm="0">
                                          <p:val>
                                            <p:fltVal val="0"/>
                                          </p:val>
                                        </p:tav>
                                        <p:tav tm="100000">
                                          <p:val>
                                            <p:strVal val="#ppt_h"/>
                                          </p:val>
                                        </p:tav>
                                      </p:tavLst>
                                    </p:anim>
                                    <p:animEffect transition="in" filter="fade">
                                      <p:cBhvr>
                                        <p:cTn id="81" dur="500"/>
                                        <p:tgtEl>
                                          <p:spTgt spid="1430"/>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1420"/>
                                        </p:tgtEl>
                                        <p:attrNameLst>
                                          <p:attrName>style.visibility</p:attrName>
                                        </p:attrNameLst>
                                      </p:cBhvr>
                                      <p:to>
                                        <p:strVal val="visible"/>
                                      </p:to>
                                    </p:set>
                                    <p:anim calcmode="lin" valueType="num">
                                      <p:cBhvr>
                                        <p:cTn id="86" dur="500" fill="hold"/>
                                        <p:tgtEl>
                                          <p:spTgt spid="1420"/>
                                        </p:tgtEl>
                                        <p:attrNameLst>
                                          <p:attrName>ppt_w</p:attrName>
                                        </p:attrNameLst>
                                      </p:cBhvr>
                                      <p:tavLst>
                                        <p:tav tm="0">
                                          <p:val>
                                            <p:fltVal val="0"/>
                                          </p:val>
                                        </p:tav>
                                        <p:tav tm="100000">
                                          <p:val>
                                            <p:strVal val="#ppt_w"/>
                                          </p:val>
                                        </p:tav>
                                      </p:tavLst>
                                    </p:anim>
                                    <p:anim calcmode="lin" valueType="num">
                                      <p:cBhvr>
                                        <p:cTn id="87" dur="500" fill="hold"/>
                                        <p:tgtEl>
                                          <p:spTgt spid="1420"/>
                                        </p:tgtEl>
                                        <p:attrNameLst>
                                          <p:attrName>ppt_h</p:attrName>
                                        </p:attrNameLst>
                                      </p:cBhvr>
                                      <p:tavLst>
                                        <p:tav tm="0">
                                          <p:val>
                                            <p:fltVal val="0"/>
                                          </p:val>
                                        </p:tav>
                                        <p:tav tm="100000">
                                          <p:val>
                                            <p:strVal val="#ppt_h"/>
                                          </p:val>
                                        </p:tav>
                                      </p:tavLst>
                                    </p:anim>
                                    <p:animEffect transition="in" filter="fade">
                                      <p:cBhvr>
                                        <p:cTn id="88" dur="500"/>
                                        <p:tgtEl>
                                          <p:spTgt spid="1420"/>
                                        </p:tgtEl>
                                      </p:cBhvr>
                                    </p:animEffect>
                                  </p:childTnLst>
                                </p:cTn>
                              </p:par>
                              <p:par>
                                <p:cTn id="89" presetID="53" presetClass="entr" presetSubtype="16" fill="hold" nodeType="withEffect">
                                  <p:stCondLst>
                                    <p:cond delay="0"/>
                                  </p:stCondLst>
                                  <p:childTnLst>
                                    <p:set>
                                      <p:cBhvr>
                                        <p:cTn id="90" dur="1" fill="hold">
                                          <p:stCondLst>
                                            <p:cond delay="0"/>
                                          </p:stCondLst>
                                        </p:cTn>
                                        <p:tgtEl>
                                          <p:spTgt spid="5"/>
                                        </p:tgtEl>
                                        <p:attrNameLst>
                                          <p:attrName>style.visibility</p:attrName>
                                        </p:attrNameLst>
                                      </p:cBhvr>
                                      <p:to>
                                        <p:strVal val="visible"/>
                                      </p:to>
                                    </p:set>
                                    <p:anim calcmode="lin" valueType="num">
                                      <p:cBhvr>
                                        <p:cTn id="91" dur="500" fill="hold"/>
                                        <p:tgtEl>
                                          <p:spTgt spid="5"/>
                                        </p:tgtEl>
                                        <p:attrNameLst>
                                          <p:attrName>ppt_w</p:attrName>
                                        </p:attrNameLst>
                                      </p:cBhvr>
                                      <p:tavLst>
                                        <p:tav tm="0">
                                          <p:val>
                                            <p:fltVal val="0"/>
                                          </p:val>
                                        </p:tav>
                                        <p:tav tm="100000">
                                          <p:val>
                                            <p:strVal val="#ppt_w"/>
                                          </p:val>
                                        </p:tav>
                                      </p:tavLst>
                                    </p:anim>
                                    <p:anim calcmode="lin" valueType="num">
                                      <p:cBhvr>
                                        <p:cTn id="92" dur="500" fill="hold"/>
                                        <p:tgtEl>
                                          <p:spTgt spid="5"/>
                                        </p:tgtEl>
                                        <p:attrNameLst>
                                          <p:attrName>ppt_h</p:attrName>
                                        </p:attrNameLst>
                                      </p:cBhvr>
                                      <p:tavLst>
                                        <p:tav tm="0">
                                          <p:val>
                                            <p:fltVal val="0"/>
                                          </p:val>
                                        </p:tav>
                                        <p:tav tm="100000">
                                          <p:val>
                                            <p:strVal val="#ppt_h"/>
                                          </p:val>
                                        </p:tav>
                                      </p:tavLst>
                                    </p:anim>
                                    <p:animEffect transition="in" filter="fade">
                                      <p:cBhvr>
                                        <p:cTn id="93" dur="500"/>
                                        <p:tgtEl>
                                          <p:spTgt spid="5"/>
                                        </p:tgtEl>
                                      </p:cBhvr>
                                    </p:animEffect>
                                  </p:childTnLst>
                                </p:cTn>
                              </p:par>
                              <p:par>
                                <p:cTn id="94" presetID="53" presetClass="entr" presetSubtype="16" fill="hold" nodeType="withEffect">
                                  <p:stCondLst>
                                    <p:cond delay="0"/>
                                  </p:stCondLst>
                                  <p:childTnLst>
                                    <p:set>
                                      <p:cBhvr>
                                        <p:cTn id="95" dur="1" fill="hold">
                                          <p:stCondLst>
                                            <p:cond delay="0"/>
                                          </p:stCondLst>
                                        </p:cTn>
                                        <p:tgtEl>
                                          <p:spTgt spid="1450"/>
                                        </p:tgtEl>
                                        <p:attrNameLst>
                                          <p:attrName>style.visibility</p:attrName>
                                        </p:attrNameLst>
                                      </p:cBhvr>
                                      <p:to>
                                        <p:strVal val="visible"/>
                                      </p:to>
                                    </p:set>
                                    <p:anim calcmode="lin" valueType="num">
                                      <p:cBhvr>
                                        <p:cTn id="96" dur="500" fill="hold"/>
                                        <p:tgtEl>
                                          <p:spTgt spid="1450"/>
                                        </p:tgtEl>
                                        <p:attrNameLst>
                                          <p:attrName>ppt_w</p:attrName>
                                        </p:attrNameLst>
                                      </p:cBhvr>
                                      <p:tavLst>
                                        <p:tav tm="0">
                                          <p:val>
                                            <p:fltVal val="0"/>
                                          </p:val>
                                        </p:tav>
                                        <p:tav tm="100000">
                                          <p:val>
                                            <p:strVal val="#ppt_w"/>
                                          </p:val>
                                        </p:tav>
                                      </p:tavLst>
                                    </p:anim>
                                    <p:anim calcmode="lin" valueType="num">
                                      <p:cBhvr>
                                        <p:cTn id="97" dur="500" fill="hold"/>
                                        <p:tgtEl>
                                          <p:spTgt spid="1450"/>
                                        </p:tgtEl>
                                        <p:attrNameLst>
                                          <p:attrName>ppt_h</p:attrName>
                                        </p:attrNameLst>
                                      </p:cBhvr>
                                      <p:tavLst>
                                        <p:tav tm="0">
                                          <p:val>
                                            <p:fltVal val="0"/>
                                          </p:val>
                                        </p:tav>
                                        <p:tav tm="100000">
                                          <p:val>
                                            <p:strVal val="#ppt_h"/>
                                          </p:val>
                                        </p:tav>
                                      </p:tavLst>
                                    </p:anim>
                                    <p:animEffect transition="in" filter="fade">
                                      <p:cBhvr>
                                        <p:cTn id="98" dur="500"/>
                                        <p:tgtEl>
                                          <p:spTgt spid="1450"/>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1426"/>
                                        </p:tgtEl>
                                        <p:attrNameLst>
                                          <p:attrName>style.visibility</p:attrName>
                                        </p:attrNameLst>
                                      </p:cBhvr>
                                      <p:to>
                                        <p:strVal val="visible"/>
                                      </p:to>
                                    </p:set>
                                    <p:anim calcmode="lin" valueType="num">
                                      <p:cBhvr>
                                        <p:cTn id="103" dur="500" fill="hold"/>
                                        <p:tgtEl>
                                          <p:spTgt spid="1426"/>
                                        </p:tgtEl>
                                        <p:attrNameLst>
                                          <p:attrName>ppt_w</p:attrName>
                                        </p:attrNameLst>
                                      </p:cBhvr>
                                      <p:tavLst>
                                        <p:tav tm="0">
                                          <p:val>
                                            <p:fltVal val="0"/>
                                          </p:val>
                                        </p:tav>
                                        <p:tav tm="100000">
                                          <p:val>
                                            <p:strVal val="#ppt_w"/>
                                          </p:val>
                                        </p:tav>
                                      </p:tavLst>
                                    </p:anim>
                                    <p:anim calcmode="lin" valueType="num">
                                      <p:cBhvr>
                                        <p:cTn id="104" dur="500" fill="hold"/>
                                        <p:tgtEl>
                                          <p:spTgt spid="1426"/>
                                        </p:tgtEl>
                                        <p:attrNameLst>
                                          <p:attrName>ppt_h</p:attrName>
                                        </p:attrNameLst>
                                      </p:cBhvr>
                                      <p:tavLst>
                                        <p:tav tm="0">
                                          <p:val>
                                            <p:fltVal val="0"/>
                                          </p:val>
                                        </p:tav>
                                        <p:tav tm="100000">
                                          <p:val>
                                            <p:strVal val="#ppt_h"/>
                                          </p:val>
                                        </p:tav>
                                      </p:tavLst>
                                    </p:anim>
                                    <p:animEffect transition="in" filter="fade">
                                      <p:cBhvr>
                                        <p:cTn id="105" dur="500"/>
                                        <p:tgtEl>
                                          <p:spTgt spid="1426"/>
                                        </p:tgtEl>
                                      </p:cBhvr>
                                    </p:animEffect>
                                  </p:childTnLst>
                                </p:cTn>
                              </p:par>
                            </p:childTnLst>
                          </p:cTn>
                        </p:par>
                      </p:childTnLst>
                    </p:cTn>
                  </p:par>
                  <p:par>
                    <p:cTn id="106" fill="hold">
                      <p:stCondLst>
                        <p:cond delay="indefinite"/>
                      </p:stCondLst>
                      <p:childTnLst>
                        <p:par>
                          <p:cTn id="107" fill="hold">
                            <p:stCondLst>
                              <p:cond delay="0"/>
                            </p:stCondLst>
                            <p:childTnLst>
                              <p:par>
                                <p:cTn id="108" presetID="53" presetClass="entr" presetSubtype="16" fill="hold" nodeType="clickEffect">
                                  <p:stCondLst>
                                    <p:cond delay="0"/>
                                  </p:stCondLst>
                                  <p:childTnLst>
                                    <p:set>
                                      <p:cBhvr>
                                        <p:cTn id="109" dur="1" fill="hold">
                                          <p:stCondLst>
                                            <p:cond delay="0"/>
                                          </p:stCondLst>
                                        </p:cTn>
                                        <p:tgtEl>
                                          <p:spTgt spid="1448"/>
                                        </p:tgtEl>
                                        <p:attrNameLst>
                                          <p:attrName>style.visibility</p:attrName>
                                        </p:attrNameLst>
                                      </p:cBhvr>
                                      <p:to>
                                        <p:strVal val="visible"/>
                                      </p:to>
                                    </p:set>
                                    <p:anim calcmode="lin" valueType="num">
                                      <p:cBhvr>
                                        <p:cTn id="110" dur="500" fill="hold"/>
                                        <p:tgtEl>
                                          <p:spTgt spid="1448"/>
                                        </p:tgtEl>
                                        <p:attrNameLst>
                                          <p:attrName>ppt_w</p:attrName>
                                        </p:attrNameLst>
                                      </p:cBhvr>
                                      <p:tavLst>
                                        <p:tav tm="0">
                                          <p:val>
                                            <p:fltVal val="0"/>
                                          </p:val>
                                        </p:tav>
                                        <p:tav tm="100000">
                                          <p:val>
                                            <p:strVal val="#ppt_w"/>
                                          </p:val>
                                        </p:tav>
                                      </p:tavLst>
                                    </p:anim>
                                    <p:anim calcmode="lin" valueType="num">
                                      <p:cBhvr>
                                        <p:cTn id="111" dur="500" fill="hold"/>
                                        <p:tgtEl>
                                          <p:spTgt spid="1448"/>
                                        </p:tgtEl>
                                        <p:attrNameLst>
                                          <p:attrName>ppt_h</p:attrName>
                                        </p:attrNameLst>
                                      </p:cBhvr>
                                      <p:tavLst>
                                        <p:tav tm="0">
                                          <p:val>
                                            <p:fltVal val="0"/>
                                          </p:val>
                                        </p:tav>
                                        <p:tav tm="100000">
                                          <p:val>
                                            <p:strVal val="#ppt_h"/>
                                          </p:val>
                                        </p:tav>
                                      </p:tavLst>
                                    </p:anim>
                                    <p:animEffect transition="in" filter="fade">
                                      <p:cBhvr>
                                        <p:cTn id="112" dur="500"/>
                                        <p:tgtEl>
                                          <p:spTgt spid="1448"/>
                                        </p:tgtEl>
                                      </p:cBhvr>
                                    </p:animEffect>
                                  </p:childTnLst>
                                </p:cTn>
                              </p:par>
                              <p:par>
                                <p:cTn id="113" presetID="53" presetClass="entr" presetSubtype="16" fill="hold" grpId="0" nodeType="withEffect">
                                  <p:stCondLst>
                                    <p:cond delay="0"/>
                                  </p:stCondLst>
                                  <p:childTnLst>
                                    <p:set>
                                      <p:cBhvr>
                                        <p:cTn id="114" dur="1" fill="hold">
                                          <p:stCondLst>
                                            <p:cond delay="0"/>
                                          </p:stCondLst>
                                        </p:cTn>
                                        <p:tgtEl>
                                          <p:spTgt spid="1422"/>
                                        </p:tgtEl>
                                        <p:attrNameLst>
                                          <p:attrName>style.visibility</p:attrName>
                                        </p:attrNameLst>
                                      </p:cBhvr>
                                      <p:to>
                                        <p:strVal val="visible"/>
                                      </p:to>
                                    </p:set>
                                    <p:anim calcmode="lin" valueType="num">
                                      <p:cBhvr>
                                        <p:cTn id="115" dur="500" fill="hold"/>
                                        <p:tgtEl>
                                          <p:spTgt spid="1422"/>
                                        </p:tgtEl>
                                        <p:attrNameLst>
                                          <p:attrName>ppt_w</p:attrName>
                                        </p:attrNameLst>
                                      </p:cBhvr>
                                      <p:tavLst>
                                        <p:tav tm="0">
                                          <p:val>
                                            <p:fltVal val="0"/>
                                          </p:val>
                                        </p:tav>
                                        <p:tav tm="100000">
                                          <p:val>
                                            <p:strVal val="#ppt_w"/>
                                          </p:val>
                                        </p:tav>
                                      </p:tavLst>
                                    </p:anim>
                                    <p:anim calcmode="lin" valueType="num">
                                      <p:cBhvr>
                                        <p:cTn id="116" dur="500" fill="hold"/>
                                        <p:tgtEl>
                                          <p:spTgt spid="1422"/>
                                        </p:tgtEl>
                                        <p:attrNameLst>
                                          <p:attrName>ppt_h</p:attrName>
                                        </p:attrNameLst>
                                      </p:cBhvr>
                                      <p:tavLst>
                                        <p:tav tm="0">
                                          <p:val>
                                            <p:fltVal val="0"/>
                                          </p:val>
                                        </p:tav>
                                        <p:tav tm="100000">
                                          <p:val>
                                            <p:strVal val="#ppt_h"/>
                                          </p:val>
                                        </p:tav>
                                      </p:tavLst>
                                    </p:anim>
                                    <p:animEffect transition="in" filter="fade">
                                      <p:cBhvr>
                                        <p:cTn id="117" dur="500"/>
                                        <p:tgtEl>
                                          <p:spTgt spid="1422"/>
                                        </p:tgtEl>
                                      </p:cBhvr>
                                    </p:animEffect>
                                  </p:childTnLst>
                                </p:cTn>
                              </p:par>
                              <p:par>
                                <p:cTn id="118" presetID="53" presetClass="entr" presetSubtype="16" fill="hold" grpId="0" nodeType="withEffect">
                                  <p:stCondLst>
                                    <p:cond delay="0"/>
                                  </p:stCondLst>
                                  <p:childTnLst>
                                    <p:set>
                                      <p:cBhvr>
                                        <p:cTn id="119" dur="1" fill="hold">
                                          <p:stCondLst>
                                            <p:cond delay="0"/>
                                          </p:stCondLst>
                                        </p:cTn>
                                        <p:tgtEl>
                                          <p:spTgt spid="1421"/>
                                        </p:tgtEl>
                                        <p:attrNameLst>
                                          <p:attrName>style.visibility</p:attrName>
                                        </p:attrNameLst>
                                      </p:cBhvr>
                                      <p:to>
                                        <p:strVal val="visible"/>
                                      </p:to>
                                    </p:set>
                                    <p:anim calcmode="lin" valueType="num">
                                      <p:cBhvr>
                                        <p:cTn id="120" dur="500" fill="hold"/>
                                        <p:tgtEl>
                                          <p:spTgt spid="1421"/>
                                        </p:tgtEl>
                                        <p:attrNameLst>
                                          <p:attrName>ppt_w</p:attrName>
                                        </p:attrNameLst>
                                      </p:cBhvr>
                                      <p:tavLst>
                                        <p:tav tm="0">
                                          <p:val>
                                            <p:fltVal val="0"/>
                                          </p:val>
                                        </p:tav>
                                        <p:tav tm="100000">
                                          <p:val>
                                            <p:strVal val="#ppt_w"/>
                                          </p:val>
                                        </p:tav>
                                      </p:tavLst>
                                    </p:anim>
                                    <p:anim calcmode="lin" valueType="num">
                                      <p:cBhvr>
                                        <p:cTn id="121" dur="500" fill="hold"/>
                                        <p:tgtEl>
                                          <p:spTgt spid="1421"/>
                                        </p:tgtEl>
                                        <p:attrNameLst>
                                          <p:attrName>ppt_h</p:attrName>
                                        </p:attrNameLst>
                                      </p:cBhvr>
                                      <p:tavLst>
                                        <p:tav tm="0">
                                          <p:val>
                                            <p:fltVal val="0"/>
                                          </p:val>
                                        </p:tav>
                                        <p:tav tm="100000">
                                          <p:val>
                                            <p:strVal val="#ppt_h"/>
                                          </p:val>
                                        </p:tav>
                                      </p:tavLst>
                                    </p:anim>
                                    <p:animEffect transition="in" filter="fade">
                                      <p:cBhvr>
                                        <p:cTn id="122" dur="500"/>
                                        <p:tgtEl>
                                          <p:spTgt spid="1421"/>
                                        </p:tgtEl>
                                      </p:cBhvr>
                                    </p:animEffect>
                                  </p:childTnLst>
                                </p:cTn>
                              </p:par>
                            </p:childTnLst>
                          </p:cTn>
                        </p:par>
                      </p:childTnLst>
                    </p:cTn>
                  </p:par>
                  <p:par>
                    <p:cTn id="123" fill="hold">
                      <p:stCondLst>
                        <p:cond delay="indefinite"/>
                      </p:stCondLst>
                      <p:childTnLst>
                        <p:par>
                          <p:cTn id="124" fill="hold">
                            <p:stCondLst>
                              <p:cond delay="0"/>
                            </p:stCondLst>
                            <p:childTnLst>
                              <p:par>
                                <p:cTn id="125" presetID="53" presetClass="entr" presetSubtype="16" fill="hold" grpId="0" nodeType="clickEffect">
                                  <p:stCondLst>
                                    <p:cond delay="0"/>
                                  </p:stCondLst>
                                  <p:childTnLst>
                                    <p:set>
                                      <p:cBhvr>
                                        <p:cTn id="126" dur="1" fill="hold">
                                          <p:stCondLst>
                                            <p:cond delay="0"/>
                                          </p:stCondLst>
                                        </p:cTn>
                                        <p:tgtEl>
                                          <p:spTgt spid="1427"/>
                                        </p:tgtEl>
                                        <p:attrNameLst>
                                          <p:attrName>style.visibility</p:attrName>
                                        </p:attrNameLst>
                                      </p:cBhvr>
                                      <p:to>
                                        <p:strVal val="visible"/>
                                      </p:to>
                                    </p:set>
                                    <p:anim calcmode="lin" valueType="num">
                                      <p:cBhvr>
                                        <p:cTn id="127" dur="500" fill="hold"/>
                                        <p:tgtEl>
                                          <p:spTgt spid="1427"/>
                                        </p:tgtEl>
                                        <p:attrNameLst>
                                          <p:attrName>ppt_w</p:attrName>
                                        </p:attrNameLst>
                                      </p:cBhvr>
                                      <p:tavLst>
                                        <p:tav tm="0">
                                          <p:val>
                                            <p:fltVal val="0"/>
                                          </p:val>
                                        </p:tav>
                                        <p:tav tm="100000">
                                          <p:val>
                                            <p:strVal val="#ppt_w"/>
                                          </p:val>
                                        </p:tav>
                                      </p:tavLst>
                                    </p:anim>
                                    <p:anim calcmode="lin" valueType="num">
                                      <p:cBhvr>
                                        <p:cTn id="128" dur="500" fill="hold"/>
                                        <p:tgtEl>
                                          <p:spTgt spid="1427"/>
                                        </p:tgtEl>
                                        <p:attrNameLst>
                                          <p:attrName>ppt_h</p:attrName>
                                        </p:attrNameLst>
                                      </p:cBhvr>
                                      <p:tavLst>
                                        <p:tav tm="0">
                                          <p:val>
                                            <p:fltVal val="0"/>
                                          </p:val>
                                        </p:tav>
                                        <p:tav tm="100000">
                                          <p:val>
                                            <p:strVal val="#ppt_h"/>
                                          </p:val>
                                        </p:tav>
                                      </p:tavLst>
                                    </p:anim>
                                    <p:animEffect transition="in" filter="fade">
                                      <p:cBhvr>
                                        <p:cTn id="129" dur="500"/>
                                        <p:tgtEl>
                                          <p:spTgt spid="1427"/>
                                        </p:tgtEl>
                                      </p:cBhvr>
                                    </p:animEffect>
                                  </p:childTnLst>
                                </p:cTn>
                              </p:par>
                            </p:childTnLst>
                          </p:cTn>
                        </p:par>
                      </p:childTnLst>
                    </p:cTn>
                  </p:par>
                  <p:par>
                    <p:cTn id="130" fill="hold">
                      <p:stCondLst>
                        <p:cond delay="indefinite"/>
                      </p:stCondLst>
                      <p:childTnLst>
                        <p:par>
                          <p:cTn id="131" fill="hold">
                            <p:stCondLst>
                              <p:cond delay="0"/>
                            </p:stCondLst>
                            <p:childTnLst>
                              <p:par>
                                <p:cTn id="132" presetID="53" presetClass="entr" presetSubtype="16" fill="hold" nodeType="clickEffect">
                                  <p:stCondLst>
                                    <p:cond delay="0"/>
                                  </p:stCondLst>
                                  <p:childTnLst>
                                    <p:set>
                                      <p:cBhvr>
                                        <p:cTn id="133" dur="1" fill="hold">
                                          <p:stCondLst>
                                            <p:cond delay="0"/>
                                          </p:stCondLst>
                                        </p:cTn>
                                        <p:tgtEl>
                                          <p:spTgt spid="1451"/>
                                        </p:tgtEl>
                                        <p:attrNameLst>
                                          <p:attrName>style.visibility</p:attrName>
                                        </p:attrNameLst>
                                      </p:cBhvr>
                                      <p:to>
                                        <p:strVal val="visible"/>
                                      </p:to>
                                    </p:set>
                                    <p:anim calcmode="lin" valueType="num">
                                      <p:cBhvr>
                                        <p:cTn id="134" dur="500" fill="hold"/>
                                        <p:tgtEl>
                                          <p:spTgt spid="1451"/>
                                        </p:tgtEl>
                                        <p:attrNameLst>
                                          <p:attrName>ppt_w</p:attrName>
                                        </p:attrNameLst>
                                      </p:cBhvr>
                                      <p:tavLst>
                                        <p:tav tm="0">
                                          <p:val>
                                            <p:fltVal val="0"/>
                                          </p:val>
                                        </p:tav>
                                        <p:tav tm="100000">
                                          <p:val>
                                            <p:strVal val="#ppt_w"/>
                                          </p:val>
                                        </p:tav>
                                      </p:tavLst>
                                    </p:anim>
                                    <p:anim calcmode="lin" valueType="num">
                                      <p:cBhvr>
                                        <p:cTn id="135" dur="500" fill="hold"/>
                                        <p:tgtEl>
                                          <p:spTgt spid="1451"/>
                                        </p:tgtEl>
                                        <p:attrNameLst>
                                          <p:attrName>ppt_h</p:attrName>
                                        </p:attrNameLst>
                                      </p:cBhvr>
                                      <p:tavLst>
                                        <p:tav tm="0">
                                          <p:val>
                                            <p:fltVal val="0"/>
                                          </p:val>
                                        </p:tav>
                                        <p:tav tm="100000">
                                          <p:val>
                                            <p:strVal val="#ppt_h"/>
                                          </p:val>
                                        </p:tav>
                                      </p:tavLst>
                                    </p:anim>
                                    <p:animEffect transition="in" filter="fade">
                                      <p:cBhvr>
                                        <p:cTn id="136" dur="500"/>
                                        <p:tgtEl>
                                          <p:spTgt spid="1451"/>
                                        </p:tgtEl>
                                      </p:cBhvr>
                                    </p:animEffect>
                                  </p:childTnLst>
                                </p:cTn>
                              </p:par>
                              <p:par>
                                <p:cTn id="137" presetID="53" presetClass="entr" presetSubtype="16" fill="hold" grpId="0" nodeType="withEffect">
                                  <p:stCondLst>
                                    <p:cond delay="0"/>
                                  </p:stCondLst>
                                  <p:childTnLst>
                                    <p:set>
                                      <p:cBhvr>
                                        <p:cTn id="138" dur="1" fill="hold">
                                          <p:stCondLst>
                                            <p:cond delay="0"/>
                                          </p:stCondLst>
                                        </p:cTn>
                                        <p:tgtEl>
                                          <p:spTgt spid="1423"/>
                                        </p:tgtEl>
                                        <p:attrNameLst>
                                          <p:attrName>style.visibility</p:attrName>
                                        </p:attrNameLst>
                                      </p:cBhvr>
                                      <p:to>
                                        <p:strVal val="visible"/>
                                      </p:to>
                                    </p:set>
                                    <p:anim calcmode="lin" valueType="num">
                                      <p:cBhvr>
                                        <p:cTn id="139" dur="500" fill="hold"/>
                                        <p:tgtEl>
                                          <p:spTgt spid="1423"/>
                                        </p:tgtEl>
                                        <p:attrNameLst>
                                          <p:attrName>ppt_w</p:attrName>
                                        </p:attrNameLst>
                                      </p:cBhvr>
                                      <p:tavLst>
                                        <p:tav tm="0">
                                          <p:val>
                                            <p:fltVal val="0"/>
                                          </p:val>
                                        </p:tav>
                                        <p:tav tm="100000">
                                          <p:val>
                                            <p:strVal val="#ppt_w"/>
                                          </p:val>
                                        </p:tav>
                                      </p:tavLst>
                                    </p:anim>
                                    <p:anim calcmode="lin" valueType="num">
                                      <p:cBhvr>
                                        <p:cTn id="140" dur="500" fill="hold"/>
                                        <p:tgtEl>
                                          <p:spTgt spid="1423"/>
                                        </p:tgtEl>
                                        <p:attrNameLst>
                                          <p:attrName>ppt_h</p:attrName>
                                        </p:attrNameLst>
                                      </p:cBhvr>
                                      <p:tavLst>
                                        <p:tav tm="0">
                                          <p:val>
                                            <p:fltVal val="0"/>
                                          </p:val>
                                        </p:tav>
                                        <p:tav tm="100000">
                                          <p:val>
                                            <p:strVal val="#ppt_h"/>
                                          </p:val>
                                        </p:tav>
                                      </p:tavLst>
                                    </p:anim>
                                    <p:animEffect transition="in" filter="fade">
                                      <p:cBhvr>
                                        <p:cTn id="141" dur="500"/>
                                        <p:tgtEl>
                                          <p:spTgt spid="1423"/>
                                        </p:tgtEl>
                                      </p:cBhvr>
                                    </p:animEffect>
                                  </p:childTnLst>
                                </p:cTn>
                              </p:par>
                              <p:par>
                                <p:cTn id="142" presetID="53" presetClass="entr" presetSubtype="16" fill="hold" grpId="0" nodeType="withEffect">
                                  <p:stCondLst>
                                    <p:cond delay="0"/>
                                  </p:stCondLst>
                                  <p:childTnLst>
                                    <p:set>
                                      <p:cBhvr>
                                        <p:cTn id="143" dur="1" fill="hold">
                                          <p:stCondLst>
                                            <p:cond delay="0"/>
                                          </p:stCondLst>
                                        </p:cTn>
                                        <p:tgtEl>
                                          <p:spTgt spid="1424"/>
                                        </p:tgtEl>
                                        <p:attrNameLst>
                                          <p:attrName>style.visibility</p:attrName>
                                        </p:attrNameLst>
                                      </p:cBhvr>
                                      <p:to>
                                        <p:strVal val="visible"/>
                                      </p:to>
                                    </p:set>
                                    <p:anim calcmode="lin" valueType="num">
                                      <p:cBhvr>
                                        <p:cTn id="144" dur="500" fill="hold"/>
                                        <p:tgtEl>
                                          <p:spTgt spid="1424"/>
                                        </p:tgtEl>
                                        <p:attrNameLst>
                                          <p:attrName>ppt_w</p:attrName>
                                        </p:attrNameLst>
                                      </p:cBhvr>
                                      <p:tavLst>
                                        <p:tav tm="0">
                                          <p:val>
                                            <p:fltVal val="0"/>
                                          </p:val>
                                        </p:tav>
                                        <p:tav tm="100000">
                                          <p:val>
                                            <p:strVal val="#ppt_w"/>
                                          </p:val>
                                        </p:tav>
                                      </p:tavLst>
                                    </p:anim>
                                    <p:anim calcmode="lin" valueType="num">
                                      <p:cBhvr>
                                        <p:cTn id="145" dur="500" fill="hold"/>
                                        <p:tgtEl>
                                          <p:spTgt spid="1424"/>
                                        </p:tgtEl>
                                        <p:attrNameLst>
                                          <p:attrName>ppt_h</p:attrName>
                                        </p:attrNameLst>
                                      </p:cBhvr>
                                      <p:tavLst>
                                        <p:tav tm="0">
                                          <p:val>
                                            <p:fltVal val="0"/>
                                          </p:val>
                                        </p:tav>
                                        <p:tav tm="100000">
                                          <p:val>
                                            <p:strVal val="#ppt_h"/>
                                          </p:val>
                                        </p:tav>
                                      </p:tavLst>
                                    </p:anim>
                                    <p:animEffect transition="in" filter="fade">
                                      <p:cBhvr>
                                        <p:cTn id="146" dur="500"/>
                                        <p:tgtEl>
                                          <p:spTgt spid="14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4" grpId="0"/>
      <p:bldP spid="1415" grpId="0"/>
      <p:bldP spid="1417" grpId="0"/>
      <p:bldP spid="1418" grpId="0"/>
      <p:bldP spid="1420" grpId="0"/>
      <p:bldP spid="1421" grpId="0"/>
      <p:bldP spid="1422" grpId="0"/>
      <p:bldP spid="1423" grpId="0"/>
      <p:bldP spid="1424" grpId="0"/>
      <p:bldP spid="1426" grpId="0" animBg="1"/>
      <p:bldP spid="1427" grpId="0" animBg="1"/>
      <p:bldP spid="1428" grpId="0" animBg="1"/>
      <p:bldP spid="1429" grpId="0" animBg="1"/>
      <p:bldP spid="1430" grpId="0" animBg="1"/>
      <p:bldP spid="1431" grpId="0" animBg="1"/>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A59B62D-7BC5-C294-B45E-0A78CF92D497}"/>
              </a:ext>
            </a:extLst>
          </p:cNvPr>
          <p:cNvSpPr>
            <a:spLocks noGrp="1"/>
          </p:cNvSpPr>
          <p:nvPr>
            <p:ph type="title"/>
          </p:nvPr>
        </p:nvSpPr>
        <p:spPr/>
        <p:txBody>
          <a:bodyPr/>
          <a:lstStyle/>
          <a:p>
            <a:r>
              <a:rPr lang="fr-CA" dirty="0"/>
              <a:t>RÉSULTATS CLEFS ATTEINTS ET CHANGEMENTS OBSERVÉS </a:t>
            </a:r>
          </a:p>
        </p:txBody>
      </p:sp>
      <p:sp>
        <p:nvSpPr>
          <p:cNvPr id="4" name="Espace réservé du contenu 3">
            <a:extLst>
              <a:ext uri="{FF2B5EF4-FFF2-40B4-BE49-F238E27FC236}">
                <a16:creationId xmlns:a16="http://schemas.microsoft.com/office/drawing/2014/main" id="{4F77A0A2-E344-69D6-907E-2AD9274C088B}"/>
              </a:ext>
            </a:extLst>
          </p:cNvPr>
          <p:cNvSpPr>
            <a:spLocks noGrp="1"/>
          </p:cNvSpPr>
          <p:nvPr>
            <p:ph idx="1"/>
          </p:nvPr>
        </p:nvSpPr>
        <p:spPr>
          <a:xfrm>
            <a:off x="743712" y="1402080"/>
            <a:ext cx="10704576" cy="5190744"/>
          </a:xfrm>
        </p:spPr>
        <p:txBody>
          <a:bodyPr>
            <a:noAutofit/>
          </a:bodyPr>
          <a:lstStyle/>
          <a:p>
            <a:pPr marL="0" indent="0">
              <a:lnSpc>
                <a:spcPct val="120000"/>
              </a:lnSpc>
              <a:buNone/>
            </a:pPr>
            <a:r>
              <a:rPr lang="fr-FR" sz="1600" b="1" dirty="0"/>
              <a:t>Plusieurs résultats atteints après quatre années de mise en œuvre </a:t>
            </a:r>
            <a:r>
              <a:rPr lang="fr-FR" sz="1600" dirty="0"/>
              <a:t>: </a:t>
            </a:r>
            <a:br>
              <a:rPr lang="fr-FR" sz="1600" dirty="0"/>
            </a:br>
            <a:endParaRPr lang="fr-FR" sz="1600" dirty="0"/>
          </a:p>
          <a:p>
            <a:pPr>
              <a:lnSpc>
                <a:spcPct val="120000"/>
              </a:lnSpc>
              <a:buFont typeface="Manrope" pitchFamily="2" charset="0"/>
              <a:buChar char="→"/>
            </a:pPr>
            <a:r>
              <a:rPr lang="fr-FR" sz="1400" dirty="0"/>
              <a:t>Concernant</a:t>
            </a:r>
            <a:r>
              <a:rPr lang="fr-FR" sz="1400" dirty="0">
                <a:solidFill>
                  <a:srgbClr val="00B0F0"/>
                </a:solidFill>
              </a:rPr>
              <a:t> </a:t>
            </a:r>
            <a:r>
              <a:rPr lang="fr-FR" sz="1400" b="1" dirty="0">
                <a:solidFill>
                  <a:srgbClr val="0070C0"/>
                </a:solidFill>
              </a:rPr>
              <a:t>les bénéficiaires directs rejoints</a:t>
            </a:r>
            <a:r>
              <a:rPr lang="fr-FR" sz="1400" dirty="0"/>
              <a:t>, </a:t>
            </a:r>
            <a:r>
              <a:rPr lang="fr-FR" sz="1400" b="1" dirty="0">
                <a:solidFill>
                  <a:srgbClr val="0070C0"/>
                </a:solidFill>
              </a:rPr>
              <a:t>1110 personnes, dont 598 femmes et 512 hommes</a:t>
            </a:r>
            <a:r>
              <a:rPr lang="fr-FR" sz="1400" dirty="0"/>
              <a:t>, ont bénéficié des </a:t>
            </a:r>
            <a:r>
              <a:rPr lang="fr-FR" sz="1400" b="1" dirty="0"/>
              <a:t>activités de renforcement de capacités (formations-actions)</a:t>
            </a:r>
            <a:r>
              <a:rPr lang="fr-FR" sz="1400" dirty="0"/>
              <a:t>. </a:t>
            </a:r>
          </a:p>
          <a:p>
            <a:pPr>
              <a:lnSpc>
                <a:spcPct val="120000"/>
              </a:lnSpc>
              <a:buFont typeface="Manrope" pitchFamily="2" charset="0"/>
              <a:buChar char="→"/>
            </a:pPr>
            <a:r>
              <a:rPr lang="fr-FR" sz="1400" dirty="0"/>
              <a:t>Les </a:t>
            </a:r>
            <a:r>
              <a:rPr lang="fr-FR" sz="1400" b="1" dirty="0"/>
              <a:t>activités d’accompagnement techniques </a:t>
            </a:r>
            <a:r>
              <a:rPr lang="fr-FR" sz="1400" dirty="0"/>
              <a:t>ont bénéficié à au moins </a:t>
            </a:r>
            <a:r>
              <a:rPr lang="fr-FR" sz="1400" b="1" dirty="0">
                <a:solidFill>
                  <a:srgbClr val="0070C0"/>
                </a:solidFill>
              </a:rPr>
              <a:t>1209 personnes dont 689 femmes et 520 hommes</a:t>
            </a:r>
            <a:r>
              <a:rPr lang="fr-FR" sz="1400" dirty="0">
                <a:solidFill>
                  <a:srgbClr val="0070C0"/>
                </a:solidFill>
              </a:rPr>
              <a:t>. </a:t>
            </a:r>
          </a:p>
          <a:p>
            <a:pPr>
              <a:lnSpc>
                <a:spcPct val="120000"/>
              </a:lnSpc>
              <a:buFont typeface="Manrope" pitchFamily="2" charset="0"/>
              <a:buChar char="→"/>
            </a:pPr>
            <a:r>
              <a:rPr lang="fr-FR" sz="1400" b="1" dirty="0"/>
              <a:t>Au total 58 sessions de formation été offertes en plus des activités d’accompagnement technique </a:t>
            </a:r>
          </a:p>
          <a:p>
            <a:pPr>
              <a:lnSpc>
                <a:spcPct val="120000"/>
              </a:lnSpc>
              <a:buFont typeface="Manrope" pitchFamily="2" charset="0"/>
              <a:buChar char="→"/>
            </a:pPr>
            <a:r>
              <a:rPr lang="fr-FR" sz="1400" dirty="0"/>
              <a:t>Au total,</a:t>
            </a:r>
            <a:r>
              <a:rPr lang="fr-CA" sz="1400" dirty="0"/>
              <a:t> </a:t>
            </a:r>
            <a:r>
              <a:rPr lang="fr-CA" sz="1400" b="1" dirty="0">
                <a:solidFill>
                  <a:srgbClr val="0070C0"/>
                </a:solidFill>
              </a:rPr>
              <a:t>2319 bénéficiaires directs dont 1287 femmes et 1032 hommes de l’administration publique sénégalaise</a:t>
            </a:r>
            <a:r>
              <a:rPr lang="fr-CA" sz="1400" dirty="0"/>
              <a:t> (MFS, MFPRSP, MFB, MEPC, MUATCT, BOM, BOSS, etc.) ont été rejoints et appuyés dans </a:t>
            </a:r>
            <a:r>
              <a:rPr lang="fr-CA" sz="1400" b="1" dirty="0"/>
              <a:t>le renforcement accru de leurs capacités en institutionnalisation du genre et performance publique </a:t>
            </a:r>
            <a:r>
              <a:rPr lang="fr-CA" sz="1400" dirty="0"/>
              <a:t>dans les politiques et programmes publics depuis le début du projet.</a:t>
            </a:r>
          </a:p>
          <a:p>
            <a:pPr>
              <a:lnSpc>
                <a:spcPct val="120000"/>
              </a:lnSpc>
              <a:buFont typeface="Manrope" pitchFamily="2" charset="0"/>
              <a:buChar char="→"/>
            </a:pPr>
            <a:r>
              <a:rPr lang="fr-CA" sz="1400" b="1" dirty="0"/>
              <a:t>En termes de résultats atteints pour l’institutionnalisation du genre avec la réalisation des Audit genre et Plans d’institutionnalisation du genre (PIG) : </a:t>
            </a:r>
            <a:r>
              <a:rPr lang="fr-CA" sz="1400" dirty="0"/>
              <a:t>la </a:t>
            </a:r>
            <a:r>
              <a:rPr lang="fr-CA" sz="1400" b="1" dirty="0"/>
              <a:t>réalisation de </a:t>
            </a:r>
            <a:r>
              <a:rPr lang="fr-CA" sz="1400" b="1" dirty="0">
                <a:solidFill>
                  <a:srgbClr val="0070C0"/>
                </a:solidFill>
              </a:rPr>
              <a:t>03 audits genre de 3 ministères sectoriels </a:t>
            </a:r>
            <a:r>
              <a:rPr lang="fr-CA" sz="1400" dirty="0"/>
              <a:t>: ministère de la Fonction publique et de la Réforme du Service public, Ministère Développement communautaire et de l'Équité sociale et territoriale (devenu Ministère de la Famille et des Solidarités) et le Ministère de la Microfinance et de l’Économie sociale et solidaire.</a:t>
            </a:r>
          </a:p>
          <a:p>
            <a:pPr>
              <a:lnSpc>
                <a:spcPct val="120000"/>
              </a:lnSpc>
              <a:buClr>
                <a:schemeClr val="tx1"/>
              </a:buClr>
              <a:buFont typeface="Manrope" pitchFamily="2" charset="0"/>
              <a:buChar char="→"/>
            </a:pPr>
            <a:r>
              <a:rPr lang="fr-CA" sz="1400" b="1" dirty="0">
                <a:solidFill>
                  <a:srgbClr val="0070C0"/>
                </a:solidFill>
              </a:rPr>
              <a:t>Le renforcement du leadership et du portage au niveau stratégique et politique </a:t>
            </a:r>
            <a:r>
              <a:rPr lang="fr-CA" sz="1400" b="1" dirty="0"/>
              <a:t>avec l’implication des Top managements : Secrétaires généraux, directeurs – </a:t>
            </a:r>
            <a:r>
              <a:rPr lang="fr-CA" sz="1400" b="1" dirty="0" err="1"/>
              <a:t>trices</a:t>
            </a:r>
            <a:r>
              <a:rPr lang="fr-CA" sz="1400" b="1" dirty="0"/>
              <a:t> de cabinets, conseillers techniques, DAGE, DRH, </a:t>
            </a:r>
            <a:r>
              <a:rPr lang="fr-CA" sz="1400" dirty="0"/>
              <a:t>des 5 ministères clefs dans les formations et accompagnements techniques de leurs équipes. </a:t>
            </a:r>
          </a:p>
        </p:txBody>
      </p:sp>
      <p:cxnSp>
        <p:nvCxnSpPr>
          <p:cNvPr id="7" name="Connecteur droit 6">
            <a:extLst>
              <a:ext uri="{FF2B5EF4-FFF2-40B4-BE49-F238E27FC236}">
                <a16:creationId xmlns:a16="http://schemas.microsoft.com/office/drawing/2014/main" id="{2C47CDE8-2224-6E82-DE9F-628BFD2EC743}"/>
              </a:ext>
            </a:extLst>
          </p:cNvPr>
          <p:cNvCxnSpPr>
            <a:cxnSpLocks/>
          </p:cNvCxnSpPr>
          <p:nvPr/>
        </p:nvCxnSpPr>
        <p:spPr>
          <a:xfrm>
            <a:off x="743712" y="1210056"/>
            <a:ext cx="10704576" cy="0"/>
          </a:xfrm>
          <a:prstGeom prst="line">
            <a:avLst/>
          </a:prstGeom>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54691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p:cTn id="7"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4">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 calcmode="lin" valueType="num">
                                      <p:cBhvr>
                                        <p:cTn id="14"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4">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 calcmode="lin" valueType="num">
                                      <p:cBhvr>
                                        <p:cTn id="21"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4">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 calcmode="lin" valueType="num">
                                      <p:cBhvr>
                                        <p:cTn id="28"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4">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 calcmode="lin" valueType="num">
                                      <p:cBhvr>
                                        <p:cTn id="35" dur="500" fill="hold"/>
                                        <p:tgtEl>
                                          <p:spTgt spid="4">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4">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 calcmode="lin" valueType="num">
                                      <p:cBhvr>
                                        <p:cTn id="42" dur="500" fill="hold"/>
                                        <p:tgtEl>
                                          <p:spTgt spid="4">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4">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B5734-D01A-66F3-77DD-72426ADF3CDD}"/>
            </a:ext>
          </a:extLst>
        </p:cNvPr>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1D935DC2-620C-A23B-4E27-2E7C30854675}"/>
              </a:ext>
            </a:extLst>
          </p:cNvPr>
          <p:cNvSpPr>
            <a:spLocks noGrp="1"/>
          </p:cNvSpPr>
          <p:nvPr>
            <p:ph idx="1"/>
          </p:nvPr>
        </p:nvSpPr>
        <p:spPr>
          <a:xfrm>
            <a:off x="743712" y="1413892"/>
            <a:ext cx="10972800" cy="5169787"/>
          </a:xfrm>
          <a:prstGeom prst="rect">
            <a:avLst/>
          </a:prstGeom>
        </p:spPr>
        <p:txBody>
          <a:bodyPr>
            <a:normAutofit fontScale="92500" lnSpcReduction="10000"/>
          </a:bodyPr>
          <a:lstStyle/>
          <a:p>
            <a:pPr marL="0" indent="0">
              <a:buNone/>
            </a:pPr>
            <a:r>
              <a:rPr lang="fr-FR" sz="1800" b="1" dirty="0"/>
              <a:t>Plusieurs résultats atteints après quatre années de mise en œuvre </a:t>
            </a:r>
            <a:r>
              <a:rPr lang="fr-FR" sz="1800" dirty="0"/>
              <a:t>: </a:t>
            </a:r>
          </a:p>
          <a:p>
            <a:pPr marL="0" indent="0">
              <a:buNone/>
            </a:pPr>
            <a:endParaRPr lang="fr-FR" sz="1800" dirty="0"/>
          </a:p>
          <a:p>
            <a:pPr>
              <a:buClr>
                <a:schemeClr val="tx1"/>
              </a:buClr>
              <a:buFont typeface="Manrope" pitchFamily="2" charset="0"/>
              <a:buChar char="→"/>
            </a:pPr>
            <a:r>
              <a:rPr lang="fr-FR" sz="1600" b="1" dirty="0">
                <a:solidFill>
                  <a:srgbClr val="0070C0"/>
                </a:solidFill>
              </a:rPr>
              <a:t>L’amélioration de la gestion de la performance au niveau de la planification sensible au genre des politiques publiques </a:t>
            </a:r>
            <a:r>
              <a:rPr lang="fr-FR" sz="1600" dirty="0"/>
              <a:t>grâce à l’accompagnement technique offert sur les </a:t>
            </a:r>
            <a:r>
              <a:rPr lang="fr-FR" sz="1600" b="1" dirty="0"/>
              <a:t>outils de planification et de suivi et évaluation </a:t>
            </a:r>
            <a:r>
              <a:rPr lang="fr-FR" sz="1600" dirty="0"/>
              <a:t>tel que </a:t>
            </a:r>
            <a:r>
              <a:rPr lang="fr-FR" sz="1600" b="1" dirty="0"/>
              <a:t>le Guide de suivi et évaluation du BOM, le Guide de lettre de politique sectorielle, </a:t>
            </a:r>
            <a:r>
              <a:rPr lang="fr-FR" sz="1600" dirty="0"/>
              <a:t>qui intègrent la dimension genre, les </a:t>
            </a:r>
            <a:r>
              <a:rPr lang="fr-FR" sz="1600" b="1" dirty="0"/>
              <a:t>outils de planification budgétaires du Gouvernement du Sénégal </a:t>
            </a:r>
            <a:r>
              <a:rPr lang="fr-FR" sz="1600" dirty="0"/>
              <a:t>: les Guides Document de Programmation pluriannuelle des Dépenses (DPPD), Plan annuel de Performance (PAP) et Rapport annuel de Performance (RAP) révisés intégrant la dimension genre avec l’appui technique du PRIEEG.</a:t>
            </a:r>
            <a:br>
              <a:rPr lang="fr-FR" sz="1600" dirty="0"/>
            </a:br>
            <a:endParaRPr lang="fr-FR" sz="1600" dirty="0"/>
          </a:p>
          <a:p>
            <a:pPr>
              <a:buClr>
                <a:schemeClr val="tx1"/>
              </a:buClr>
              <a:buFont typeface="Manrope" pitchFamily="2" charset="0"/>
              <a:buChar char="→"/>
            </a:pPr>
            <a:r>
              <a:rPr lang="fr-FR" sz="1600" b="1" dirty="0">
                <a:solidFill>
                  <a:srgbClr val="0070C0"/>
                </a:solidFill>
              </a:rPr>
              <a:t>MEPC/DGPPE : Le genre fait partie désormais des critères d’évaluation des projets et programmes publics </a:t>
            </a:r>
            <a:r>
              <a:rPr lang="fr-FR" sz="1600" dirty="0"/>
              <a:t>et il est intégré dans les outils de maturation, les bénéficiaires des projets, la logique d’intervention, les indicateurs, les fiches d’évaluation, les focus groupe lors des missions.</a:t>
            </a:r>
            <a:br>
              <a:rPr lang="fr-FR" sz="1600" dirty="0"/>
            </a:br>
            <a:endParaRPr lang="fr-FR" sz="1600" dirty="0"/>
          </a:p>
          <a:p>
            <a:pPr>
              <a:buClr>
                <a:schemeClr val="tx1"/>
              </a:buClr>
              <a:buFont typeface="Manrope" pitchFamily="2" charset="0"/>
              <a:buChar char="→"/>
            </a:pPr>
            <a:r>
              <a:rPr lang="fr-CA" sz="1600" b="1" dirty="0">
                <a:solidFill>
                  <a:srgbClr val="0070C0"/>
                </a:solidFill>
              </a:rPr>
              <a:t>Une meilleure synergie et le renforcement de la collaboration entre les CEP et les CGE </a:t>
            </a:r>
            <a:r>
              <a:rPr lang="fr-CA" sz="1600" dirty="0"/>
              <a:t>avec l’appui reçu du PRIEEG.</a:t>
            </a:r>
            <a:br>
              <a:rPr lang="fr-CA" sz="1600" dirty="0"/>
            </a:br>
            <a:endParaRPr lang="fr-CA" sz="1600" dirty="0"/>
          </a:p>
          <a:p>
            <a:pPr>
              <a:buFont typeface="Manrope" pitchFamily="2" charset="0"/>
              <a:buChar char="→"/>
            </a:pPr>
            <a:r>
              <a:rPr lang="fr-FR" sz="1600" b="1" dirty="0"/>
              <a:t>Au regard de ces changements, le résultat intermédiaire 1200 concernant l’amélioration de la gestion de la performance publique intégrant l’équité et de l’égalité de genre au sein des politiques et programmes/projets publics sénégalais est atteint</a:t>
            </a:r>
            <a:r>
              <a:rPr lang="fr-FR" sz="1600" dirty="0"/>
              <a:t>. </a:t>
            </a:r>
            <a:br>
              <a:rPr lang="fr-FR" sz="1600" dirty="0"/>
            </a:br>
            <a:endParaRPr lang="fr-FR" sz="1600" dirty="0"/>
          </a:p>
          <a:p>
            <a:pPr>
              <a:buFont typeface="Manrope" pitchFamily="2" charset="0"/>
              <a:buChar char="→"/>
            </a:pPr>
            <a:r>
              <a:rPr lang="fr-FR" sz="1600" dirty="0"/>
              <a:t>Il sera renforcé au cours de l’an 5 avec la finalisation de plusieurs activités en cours telles que la validation de trois guides et la </a:t>
            </a:r>
            <a:r>
              <a:rPr lang="fr-FR" sz="1600" b="1" dirty="0"/>
              <a:t>mise en place des systèmes de suivi et évaluation sensibles au genre </a:t>
            </a:r>
            <a:r>
              <a:rPr lang="fr-FR" sz="1600" dirty="0"/>
              <a:t>des ministères partenaires clés du PRIEEG.</a:t>
            </a:r>
            <a:endParaRPr lang="fr-CA" sz="1600" dirty="0"/>
          </a:p>
        </p:txBody>
      </p:sp>
      <p:sp>
        <p:nvSpPr>
          <p:cNvPr id="6" name="Titre 4">
            <a:extLst>
              <a:ext uri="{FF2B5EF4-FFF2-40B4-BE49-F238E27FC236}">
                <a16:creationId xmlns:a16="http://schemas.microsoft.com/office/drawing/2014/main" id="{0945D589-DCEB-FBB0-6F35-2ADD31FB00F4}"/>
              </a:ext>
            </a:extLst>
          </p:cNvPr>
          <p:cNvSpPr>
            <a:spLocks noGrp="1"/>
          </p:cNvSpPr>
          <p:nvPr>
            <p:ph type="title"/>
          </p:nvPr>
        </p:nvSpPr>
        <p:spPr>
          <a:xfrm>
            <a:off x="609600" y="613888"/>
            <a:ext cx="10972801" cy="900588"/>
          </a:xfrm>
        </p:spPr>
        <p:txBody>
          <a:bodyPr/>
          <a:lstStyle/>
          <a:p>
            <a:r>
              <a:rPr lang="fr-CA" dirty="0"/>
              <a:t>RÉSULTATS CLEFS ATTEINTS ET CHANGEMENTS OBSERVÉS </a:t>
            </a:r>
          </a:p>
        </p:txBody>
      </p:sp>
      <p:cxnSp>
        <p:nvCxnSpPr>
          <p:cNvPr id="7" name="Connecteur droit 6">
            <a:extLst>
              <a:ext uri="{FF2B5EF4-FFF2-40B4-BE49-F238E27FC236}">
                <a16:creationId xmlns:a16="http://schemas.microsoft.com/office/drawing/2014/main" id="{B0A54ACE-7417-D0B3-AFB2-71BC59E2E1C1}"/>
              </a:ext>
            </a:extLst>
          </p:cNvPr>
          <p:cNvCxnSpPr>
            <a:cxnSpLocks/>
          </p:cNvCxnSpPr>
          <p:nvPr/>
        </p:nvCxnSpPr>
        <p:spPr>
          <a:xfrm>
            <a:off x="743712" y="1210056"/>
            <a:ext cx="10704576" cy="0"/>
          </a:xfrm>
          <a:prstGeom prst="line">
            <a:avLst/>
          </a:prstGeom>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62980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p:cTn id="7"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4">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xEl>
                                              <p:pRg st="3" end="3"/>
                                            </p:txEl>
                                          </p:spTgt>
                                        </p:tgtEl>
                                        <p:attrNameLst>
                                          <p:attrName>style.visibility</p:attrName>
                                        </p:attrNameLst>
                                      </p:cBhvr>
                                      <p:to>
                                        <p:strVal val="visible"/>
                                      </p:to>
                                    </p:set>
                                    <p:anim calcmode="lin" valueType="num">
                                      <p:cBhvr>
                                        <p:cTn id="14"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4">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 calcmode="lin" valueType="num">
                                      <p:cBhvr>
                                        <p:cTn id="21"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4">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anim calcmode="lin" valueType="num">
                                      <p:cBhvr>
                                        <p:cTn id="28" dur="500" fill="hold"/>
                                        <p:tgtEl>
                                          <p:spTgt spid="4">
                                            <p:txEl>
                                              <p:pRg st="5" end="5"/>
                                            </p:txEl>
                                          </p:spTgt>
                                        </p:tgtEl>
                                        <p:attrNameLst>
                                          <p:attrName>ppt_w</p:attrName>
                                        </p:attrNameLst>
                                      </p:cBhvr>
                                      <p:tavLst>
                                        <p:tav tm="0">
                                          <p:val>
                                            <p:fltVal val="0"/>
                                          </p:val>
                                        </p:tav>
                                        <p:tav tm="100000">
                                          <p:val>
                                            <p:strVal val="#ppt_w"/>
                                          </p:val>
                                        </p:tav>
                                      </p:tavLst>
                                    </p:anim>
                                    <p:anim calcmode="lin" valueType="num">
                                      <p:cBhvr>
                                        <p:cTn id="29" dur="500" fill="hold"/>
                                        <p:tgtEl>
                                          <p:spTgt spid="4">
                                            <p:txEl>
                                              <p:pRg st="5" end="5"/>
                                            </p:txEl>
                                          </p:spTgt>
                                        </p:tgtEl>
                                        <p:attrNameLst>
                                          <p:attrName>ppt_h</p:attrName>
                                        </p:attrNameLst>
                                      </p:cBhvr>
                                      <p:tavLst>
                                        <p:tav tm="0">
                                          <p:val>
                                            <p:fltVal val="0"/>
                                          </p:val>
                                        </p:tav>
                                        <p:tav tm="100000">
                                          <p:val>
                                            <p:strVal val="#ppt_h"/>
                                          </p:val>
                                        </p:tav>
                                      </p:tavLst>
                                    </p:anim>
                                    <p:animEffect transition="in" filter="fade">
                                      <p:cBhvr>
                                        <p:cTn id="30" dur="500"/>
                                        <p:tgtEl>
                                          <p:spTgt spid="4">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anim calcmode="lin" valueType="num">
                                      <p:cBhvr>
                                        <p:cTn id="35" dur="500" fill="hold"/>
                                        <p:tgtEl>
                                          <p:spTgt spid="4">
                                            <p:txEl>
                                              <p:pRg st="6" end="6"/>
                                            </p:txEl>
                                          </p:spTgt>
                                        </p:tgtEl>
                                        <p:attrNameLst>
                                          <p:attrName>ppt_w</p:attrName>
                                        </p:attrNameLst>
                                      </p:cBhvr>
                                      <p:tavLst>
                                        <p:tav tm="0">
                                          <p:val>
                                            <p:fltVal val="0"/>
                                          </p:val>
                                        </p:tav>
                                        <p:tav tm="100000">
                                          <p:val>
                                            <p:strVal val="#ppt_w"/>
                                          </p:val>
                                        </p:tav>
                                      </p:tavLst>
                                    </p:anim>
                                    <p:anim calcmode="lin" valueType="num">
                                      <p:cBhvr>
                                        <p:cTn id="36" dur="500" fill="hold"/>
                                        <p:tgtEl>
                                          <p:spTgt spid="4">
                                            <p:txEl>
                                              <p:pRg st="6" end="6"/>
                                            </p:txEl>
                                          </p:spTgt>
                                        </p:tgtEl>
                                        <p:attrNameLst>
                                          <p:attrName>ppt_h</p:attrName>
                                        </p:attrNameLst>
                                      </p:cBhvr>
                                      <p:tavLst>
                                        <p:tav tm="0">
                                          <p:val>
                                            <p:fltVal val="0"/>
                                          </p:val>
                                        </p:tav>
                                        <p:tav tm="100000">
                                          <p:val>
                                            <p:strVal val="#ppt_h"/>
                                          </p:val>
                                        </p:tav>
                                      </p:tavLst>
                                    </p:anim>
                                    <p:animEffect transition="in" filter="fade">
                                      <p:cBhvr>
                                        <p:cTn id="3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16D60-C330-4F19-C1C9-400614BFAEC8}"/>
            </a:ext>
          </a:extLst>
        </p:cNvPr>
        <p:cNvGrpSpPr/>
        <p:nvPr/>
      </p:nvGrpSpPr>
      <p:grpSpPr>
        <a:xfrm>
          <a:off x="0" y="0"/>
          <a:ext cx="0" cy="0"/>
          <a:chOff x="0" y="0"/>
          <a:chExt cx="0" cy="0"/>
        </a:xfrm>
      </p:grpSpPr>
      <p:sp>
        <p:nvSpPr>
          <p:cNvPr id="6" name="Titre 3">
            <a:extLst>
              <a:ext uri="{FF2B5EF4-FFF2-40B4-BE49-F238E27FC236}">
                <a16:creationId xmlns:a16="http://schemas.microsoft.com/office/drawing/2014/main" id="{471B53A9-E7D6-C1A0-AD0C-E5A3193BEBB4}"/>
              </a:ext>
            </a:extLst>
          </p:cNvPr>
          <p:cNvSpPr>
            <a:spLocks noGrp="1"/>
          </p:cNvSpPr>
          <p:nvPr>
            <p:ph type="title"/>
          </p:nvPr>
        </p:nvSpPr>
        <p:spPr>
          <a:xfrm>
            <a:off x="3238881" y="3429000"/>
            <a:ext cx="8035962" cy="1861801"/>
          </a:xfrm>
        </p:spPr>
        <p:txBody>
          <a:bodyPr>
            <a:normAutofit/>
          </a:bodyPr>
          <a:lstStyle/>
          <a:p>
            <a:r>
              <a:rPr lang="fr-CA" dirty="0"/>
              <a:t>INNOVATIONS</a:t>
            </a:r>
            <a:br>
              <a:rPr lang="fr-CA" dirty="0"/>
            </a:br>
            <a:endParaRPr lang="fr-CA" dirty="0"/>
          </a:p>
        </p:txBody>
      </p:sp>
    </p:spTree>
    <p:extLst>
      <p:ext uri="{BB962C8B-B14F-4D97-AF65-F5344CB8AC3E}">
        <p14:creationId xmlns:p14="http://schemas.microsoft.com/office/powerpoint/2010/main" val="2165502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7C95B-07EE-E8C4-C449-BBDAE714372E}"/>
            </a:ext>
          </a:extLst>
        </p:cNvPr>
        <p:cNvGrpSpPr/>
        <p:nvPr/>
      </p:nvGrpSpPr>
      <p:grpSpPr>
        <a:xfrm>
          <a:off x="0" y="0"/>
          <a:ext cx="0" cy="0"/>
          <a:chOff x="0" y="0"/>
          <a:chExt cx="0" cy="0"/>
        </a:xfrm>
      </p:grpSpPr>
      <p:sp>
        <p:nvSpPr>
          <p:cNvPr id="4" name="Titre 1">
            <a:extLst>
              <a:ext uri="{FF2B5EF4-FFF2-40B4-BE49-F238E27FC236}">
                <a16:creationId xmlns:a16="http://schemas.microsoft.com/office/drawing/2014/main" id="{DE76DB76-DD4F-0DC7-1A8D-4794EFE70F70}"/>
              </a:ext>
            </a:extLst>
          </p:cNvPr>
          <p:cNvSpPr txBox="1">
            <a:spLocks/>
          </p:cNvSpPr>
          <p:nvPr/>
        </p:nvSpPr>
        <p:spPr>
          <a:xfrm>
            <a:off x="1900605" y="4920678"/>
            <a:ext cx="8525905" cy="491538"/>
          </a:xfrm>
        </p:spPr>
        <p:txBody>
          <a:bodyPr anchor="t">
            <a:normAutofit/>
          </a:bodyPr>
          <a:lstStyle>
            <a:lvl1pPr algn="l" defTabSz="914400" rtl="0" eaLnBrk="1" latinLnBrk="0" hangingPunct="1">
              <a:lnSpc>
                <a:spcPct val="100000"/>
              </a:lnSpc>
              <a:spcBef>
                <a:spcPct val="0"/>
              </a:spcBef>
              <a:buNone/>
              <a:defRPr sz="3000" b="1" kern="1200" cap="all" baseline="0">
                <a:solidFill>
                  <a:schemeClr val="tx1"/>
                </a:solidFill>
                <a:latin typeface="BRHendrix-Regular" panose="01000000000000000000" pitchFamily="50" charset="0"/>
                <a:ea typeface="+mj-ea"/>
                <a:cs typeface="Arial" panose="020B0604020202020204" pitchFamily="34" charset="0"/>
              </a:defRPr>
            </a:lvl1pPr>
          </a:lstStyle>
          <a:p>
            <a:pPr algn="ctr"/>
            <a:endParaRPr lang="fr-FR" sz="2400" dirty="0"/>
          </a:p>
        </p:txBody>
      </p:sp>
      <p:sp>
        <p:nvSpPr>
          <p:cNvPr id="11" name="Titre 10">
            <a:extLst>
              <a:ext uri="{FF2B5EF4-FFF2-40B4-BE49-F238E27FC236}">
                <a16:creationId xmlns:a16="http://schemas.microsoft.com/office/drawing/2014/main" id="{45EDB988-8A9F-0A8B-E242-331ED65D5428}"/>
              </a:ext>
            </a:extLst>
          </p:cNvPr>
          <p:cNvSpPr>
            <a:spLocks noGrp="1"/>
          </p:cNvSpPr>
          <p:nvPr>
            <p:ph type="title"/>
          </p:nvPr>
        </p:nvSpPr>
        <p:spPr/>
        <p:txBody>
          <a:bodyPr/>
          <a:lstStyle/>
          <a:p>
            <a:r>
              <a:rPr lang="fr-CA" dirty="0"/>
              <a:t>INNOVATIONS PRIEEG</a:t>
            </a:r>
          </a:p>
        </p:txBody>
      </p:sp>
      <p:sp>
        <p:nvSpPr>
          <p:cNvPr id="12" name="Espace réservé du contenu 11">
            <a:extLst>
              <a:ext uri="{FF2B5EF4-FFF2-40B4-BE49-F238E27FC236}">
                <a16:creationId xmlns:a16="http://schemas.microsoft.com/office/drawing/2014/main" id="{87C3E409-172E-BD1A-B08E-0286D773EA79}"/>
              </a:ext>
            </a:extLst>
          </p:cNvPr>
          <p:cNvSpPr>
            <a:spLocks noGrp="1"/>
          </p:cNvSpPr>
          <p:nvPr>
            <p:ph idx="1"/>
          </p:nvPr>
        </p:nvSpPr>
        <p:spPr/>
        <p:txBody>
          <a:bodyPr>
            <a:normAutofit fontScale="92500" lnSpcReduction="10000"/>
          </a:bodyPr>
          <a:lstStyle/>
          <a:p>
            <a:pPr>
              <a:buFont typeface="Manrope" pitchFamily="2" charset="0"/>
              <a:buChar char="→"/>
            </a:pPr>
            <a:r>
              <a:rPr lang="fr-CA" dirty="0"/>
              <a:t>Production d’un diagnostic de l’intégration des analyses d’EEG dans la chaîne PPBSE</a:t>
            </a:r>
          </a:p>
          <a:p>
            <a:pPr>
              <a:buFont typeface="Manrope" pitchFamily="2" charset="0"/>
              <a:buChar char="→"/>
            </a:pPr>
            <a:endParaRPr lang="fr-CA" dirty="0"/>
          </a:p>
          <a:p>
            <a:pPr>
              <a:buFont typeface="Manrope" pitchFamily="2" charset="0"/>
              <a:buChar char="→"/>
            </a:pPr>
            <a:r>
              <a:rPr lang="fr-CA" dirty="0"/>
              <a:t>Adoption  d’une approche stratégique visant à garantir l’ancrage durable de l’institutionnalisation du genre et de l’équité. Cette approche repose sur deux axes complémentaires : le renforcement des capacités individuelles et l’intégration systématique de ces dimensions dans les outils institutionnels de planification, de programmation, de budgétisation et de suivi-évaluation.</a:t>
            </a:r>
          </a:p>
          <a:p>
            <a:pPr>
              <a:buFont typeface="Manrope" pitchFamily="2" charset="0"/>
              <a:buChar char="→"/>
            </a:pPr>
            <a:endParaRPr lang="fr-CA" dirty="0"/>
          </a:p>
          <a:p>
            <a:pPr>
              <a:buFont typeface="Manrope" pitchFamily="2" charset="0"/>
              <a:buChar char="→"/>
            </a:pPr>
            <a:r>
              <a:rPr lang="fr-CA" dirty="0"/>
              <a:t>Mise en place du profil de compétences du manager inclusif a aussi été produit afin de mieux outiller les administrateurs publics, gestionnaires et cadres supérieurs à une meilleure prise en compte de la dimension genre dans leurs stratégies de gestion des ressources humaines et des politiques publiques. </a:t>
            </a:r>
          </a:p>
          <a:p>
            <a:endParaRPr lang="fr-CA" dirty="0"/>
          </a:p>
          <a:p>
            <a:endParaRPr lang="fr-CA" dirty="0"/>
          </a:p>
        </p:txBody>
      </p:sp>
      <p:cxnSp>
        <p:nvCxnSpPr>
          <p:cNvPr id="13" name="Connecteur droit 12">
            <a:extLst>
              <a:ext uri="{FF2B5EF4-FFF2-40B4-BE49-F238E27FC236}">
                <a16:creationId xmlns:a16="http://schemas.microsoft.com/office/drawing/2014/main" id="{87D14B3A-ADCD-CC21-CDC8-EA2C0AF36BE0}"/>
              </a:ext>
            </a:extLst>
          </p:cNvPr>
          <p:cNvCxnSpPr>
            <a:cxnSpLocks/>
          </p:cNvCxnSpPr>
          <p:nvPr/>
        </p:nvCxnSpPr>
        <p:spPr>
          <a:xfrm>
            <a:off x="743712" y="1210056"/>
            <a:ext cx="10704576" cy="0"/>
          </a:xfrm>
          <a:prstGeom prst="line">
            <a:avLst/>
          </a:prstGeom>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24936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872E5-8C1B-D3C0-1575-58F90DA8C564}"/>
            </a:ext>
          </a:extLst>
        </p:cNvPr>
        <p:cNvGrpSpPr/>
        <p:nvPr/>
      </p:nvGrpSpPr>
      <p:grpSpPr>
        <a:xfrm>
          <a:off x="0" y="0"/>
          <a:ext cx="0" cy="0"/>
          <a:chOff x="0" y="0"/>
          <a:chExt cx="0" cy="0"/>
        </a:xfrm>
      </p:grpSpPr>
      <p:sp>
        <p:nvSpPr>
          <p:cNvPr id="7" name="ZoneTexte 6">
            <a:extLst>
              <a:ext uri="{FF2B5EF4-FFF2-40B4-BE49-F238E27FC236}">
                <a16:creationId xmlns:a16="http://schemas.microsoft.com/office/drawing/2014/main" id="{06CF240C-BFD9-919E-6DC0-E06CD1DD7AB4}"/>
              </a:ext>
            </a:extLst>
          </p:cNvPr>
          <p:cNvSpPr txBox="1"/>
          <p:nvPr/>
        </p:nvSpPr>
        <p:spPr>
          <a:xfrm>
            <a:off x="566737" y="1064182"/>
            <a:ext cx="11058525" cy="6140142"/>
          </a:xfrm>
          <a:prstGeom prst="rect">
            <a:avLst/>
          </a:prstGeom>
          <a:noFill/>
        </p:spPr>
        <p:txBody>
          <a:bodyPr wrap="square">
            <a:spAutoFit/>
          </a:bodyPr>
          <a:lstStyle/>
          <a:p>
            <a:pPr marL="285750" indent="-285750" algn="just">
              <a:lnSpc>
                <a:spcPct val="150000"/>
              </a:lnSpc>
              <a:spcAft>
                <a:spcPts val="1200"/>
              </a:spcAft>
              <a:buFont typeface="Manrope" pitchFamily="2" charset="0"/>
              <a:buChar char="→"/>
            </a:pPr>
            <a:endParaRPr lang="fr-FR" b="1" u="sng" dirty="0">
              <a:effectLst/>
              <a:ea typeface="Times New Roman" panose="02020603050405020304" pitchFamily="18" charset="0"/>
              <a:cs typeface="Times New Roman" panose="02020603050405020304" pitchFamily="18" charset="0"/>
            </a:endParaRPr>
          </a:p>
          <a:p>
            <a:pPr marL="285750" indent="-285750" algn="just">
              <a:spcAft>
                <a:spcPts val="1200"/>
              </a:spcAft>
              <a:buFont typeface="Manrope" pitchFamily="2" charset="0"/>
              <a:buChar char="→"/>
            </a:pPr>
            <a:r>
              <a:rPr lang="fr-FR" b="1" dirty="0">
                <a:ea typeface="Times New Roman" panose="02020603050405020304" pitchFamily="18" charset="0"/>
                <a:cs typeface="Times New Roman" panose="02020603050405020304" pitchFamily="18" charset="0"/>
              </a:rPr>
              <a:t>La vulgarisation du PCMGI </a:t>
            </a:r>
            <a:r>
              <a:rPr lang="fr-FR" b="1" dirty="0">
                <a:effectLst/>
                <a:ea typeface="Times New Roman" panose="02020603050405020304" pitchFamily="18" charset="0"/>
                <a:cs typeface="Times New Roman" panose="02020603050405020304" pitchFamily="18" charset="0"/>
              </a:rPr>
              <a:t>à travers le Programme de formation en gouvernance inclusive (PFGI)</a:t>
            </a:r>
            <a:r>
              <a:rPr lang="fr-FR" dirty="0">
                <a:effectLst/>
                <a:ea typeface="Times New Roman" panose="02020603050405020304" pitchFamily="18" charset="0"/>
                <a:cs typeface="Times New Roman" panose="02020603050405020304" pitchFamily="18" charset="0"/>
              </a:rPr>
              <a:t> qui constitue un outil innovant qui va contribuer à poursuivre la professionnalisation des ressources humaines de l’administration et favoriser le renforcement de capacités et le développement de compétences sensibles au genre et à l’équité et l’inclusion des managers. </a:t>
            </a:r>
            <a:r>
              <a:rPr lang="fr-FR" b="1" dirty="0">
                <a:effectLst/>
                <a:ea typeface="Times New Roman" panose="02020603050405020304" pitchFamily="18" charset="0"/>
                <a:cs typeface="Times New Roman" panose="02020603050405020304" pitchFamily="18" charset="0"/>
              </a:rPr>
              <a:t>Selon M. Olivier </a:t>
            </a:r>
            <a:r>
              <a:rPr lang="fr-FR" b="1" dirty="0" err="1">
                <a:effectLst/>
                <a:ea typeface="Times New Roman" panose="02020603050405020304" pitchFamily="18" charset="0"/>
                <a:cs typeface="Times New Roman" panose="02020603050405020304" pitchFamily="18" charset="0"/>
              </a:rPr>
              <a:t>Boucal</a:t>
            </a:r>
            <a:r>
              <a:rPr lang="fr-FR" b="1" dirty="0">
                <a:effectLst/>
                <a:ea typeface="Times New Roman" panose="02020603050405020304" pitchFamily="18" charset="0"/>
                <a:cs typeface="Times New Roman" panose="02020603050405020304" pitchFamily="18" charset="0"/>
              </a:rPr>
              <a:t>, Ministre de la Fonction Publique et de la Réforme du Service Public</a:t>
            </a:r>
            <a:r>
              <a:rPr lang="fr-FR" dirty="0">
                <a:effectLst/>
                <a:ea typeface="Times New Roman" panose="02020603050405020304" pitchFamily="18" charset="0"/>
                <a:cs typeface="Times New Roman" panose="02020603050405020304" pitchFamily="18" charset="0"/>
              </a:rPr>
              <a:t> </a:t>
            </a:r>
            <a:r>
              <a:rPr lang="fr-FR" b="1" dirty="0">
                <a:effectLst/>
                <a:ea typeface="Times New Roman" panose="02020603050405020304" pitchFamily="18" charset="0"/>
                <a:cs typeface="Times New Roman" panose="02020603050405020304" pitchFamily="18" charset="0"/>
              </a:rPr>
              <a:t>« Le lancement du PFGI inaugure une nouvelle aventure professionnelle au bout de laquelle les bénéficiaires sortiront renforcés en matière de gouvernance inclusive. Il constitue une étape importante dans notre engagement commun pour promouvoir l’équité et l’égalité de genre de la gouvernance inclusive dans nos administration »</a:t>
            </a:r>
            <a:r>
              <a:rPr lang="fr-FR" dirty="0">
                <a:effectLst/>
                <a:ea typeface="Times New Roman" panose="02020603050405020304" pitchFamily="18" charset="0"/>
                <a:cs typeface="Times New Roman" panose="02020603050405020304" pitchFamily="18" charset="0"/>
              </a:rPr>
              <a:t>. </a:t>
            </a:r>
          </a:p>
          <a:p>
            <a:pPr marL="285750" indent="-285750" algn="just">
              <a:spcAft>
                <a:spcPts val="1200"/>
              </a:spcAft>
              <a:buFont typeface="Manrope" pitchFamily="2" charset="0"/>
              <a:buChar char="→"/>
            </a:pPr>
            <a:endParaRPr lang="fr-FR" dirty="0">
              <a:effectLst/>
              <a:ea typeface="Times New Roman" panose="02020603050405020304" pitchFamily="18" charset="0"/>
              <a:cs typeface="Times New Roman" panose="02020603050405020304" pitchFamily="18" charset="0"/>
            </a:endParaRPr>
          </a:p>
          <a:p>
            <a:pPr marL="285750" indent="-285750" algn="just">
              <a:spcAft>
                <a:spcPts val="1200"/>
              </a:spcAft>
              <a:buFont typeface="Manrope" pitchFamily="2" charset="0"/>
              <a:buChar char="→"/>
            </a:pPr>
            <a:r>
              <a:rPr lang="fr-FR" dirty="0">
                <a:effectLst/>
                <a:ea typeface="Times New Roman" panose="02020603050405020304" pitchFamily="18" charset="0"/>
                <a:cs typeface="Times New Roman" panose="02020603050405020304" pitchFamily="18" charset="0"/>
              </a:rPr>
              <a:t>Le renforcement de capacités de </a:t>
            </a:r>
            <a:r>
              <a:rPr lang="fr-FR" b="1" dirty="0">
                <a:effectLst/>
                <a:ea typeface="Times New Roman" panose="02020603050405020304" pitchFamily="18" charset="0"/>
                <a:cs typeface="Times New Roman" panose="02020603050405020304" pitchFamily="18" charset="0"/>
              </a:rPr>
              <a:t>14 Directrices régionales de la famille </a:t>
            </a:r>
            <a:r>
              <a:rPr lang="fr-FR" dirty="0">
                <a:effectLst/>
                <a:ea typeface="Times New Roman" panose="02020603050405020304" pitchFamily="18" charset="0"/>
                <a:cs typeface="Times New Roman" panose="02020603050405020304" pitchFamily="18" charset="0"/>
              </a:rPr>
              <a:t>ainsi que </a:t>
            </a:r>
            <a:r>
              <a:rPr lang="fr-FR" b="1" dirty="0">
                <a:effectLst/>
                <a:ea typeface="Times New Roman" panose="02020603050405020304" pitchFamily="18" charset="0"/>
                <a:cs typeface="Times New Roman" panose="02020603050405020304" pitchFamily="18" charset="0"/>
              </a:rPr>
              <a:t>37 chefs de services départementaux du MFS </a:t>
            </a:r>
            <a:r>
              <a:rPr lang="fr-FR" dirty="0">
                <a:effectLst/>
                <a:ea typeface="Times New Roman" panose="02020603050405020304" pitchFamily="18" charset="0"/>
                <a:cs typeface="Times New Roman" panose="02020603050405020304" pitchFamily="18" charset="0"/>
              </a:rPr>
              <a:t>et </a:t>
            </a:r>
            <a:r>
              <a:rPr lang="fr-FR" b="1" dirty="0">
                <a:effectLst/>
                <a:ea typeface="Times New Roman" panose="02020603050405020304" pitchFamily="18" charset="0"/>
                <a:cs typeface="Times New Roman" panose="02020603050405020304" pitchFamily="18" charset="0"/>
              </a:rPr>
              <a:t>494 (260 femmes et 234 hommes) </a:t>
            </a:r>
            <a:r>
              <a:rPr lang="fr-FR" dirty="0">
                <a:effectLst/>
                <a:ea typeface="Times New Roman" panose="02020603050405020304" pitchFamily="18" charset="0"/>
                <a:cs typeface="Times New Roman" panose="02020603050405020304" pitchFamily="18" charset="0"/>
              </a:rPr>
              <a:t>gestionnaires et cadres de l’administration au leadership transformationnel et à l’intelligence émotionnelle afin qu’ils puissent participer à la promotion de l’intégration du genre au niveau central et déconcentré. </a:t>
            </a:r>
            <a:endParaRPr lang="fr-SN" dirty="0">
              <a:effectLst/>
              <a:ea typeface="Times New Roman" panose="02020603050405020304" pitchFamily="18" charset="0"/>
              <a:cs typeface="Times New Roman" panose="02020603050405020304" pitchFamily="18" charset="0"/>
            </a:endParaRPr>
          </a:p>
          <a:p>
            <a:pPr marL="285750" indent="-285750" algn="just">
              <a:spcAft>
                <a:spcPts val="1200"/>
              </a:spcAft>
              <a:buFont typeface="Manrope" pitchFamily="2" charset="0"/>
              <a:buChar char="→"/>
            </a:pPr>
            <a:endParaRPr lang="fr-FR" dirty="0">
              <a:effectLst/>
              <a:ea typeface="Times New Roman" panose="02020603050405020304" pitchFamily="18" charset="0"/>
              <a:cs typeface="Times New Roman" panose="02020603050405020304" pitchFamily="18" charset="0"/>
            </a:endParaRPr>
          </a:p>
          <a:p>
            <a:pPr marL="285750" indent="-285750" algn="just">
              <a:spcAft>
                <a:spcPts val="1200"/>
              </a:spcAft>
              <a:buFont typeface="Manrope" pitchFamily="2" charset="0"/>
              <a:buChar char="→"/>
            </a:pPr>
            <a:endParaRPr lang="fr-SN" kern="100" dirty="0">
              <a:effectLst/>
              <a:ea typeface="Calibri" panose="020F0502020204030204" pitchFamily="34" charset="0"/>
              <a:cs typeface="Times New Roman" panose="02020603050405020304" pitchFamily="18" charset="0"/>
            </a:endParaRPr>
          </a:p>
          <a:p>
            <a:pPr marL="285750" indent="-285750" algn="just">
              <a:spcAft>
                <a:spcPts val="1200"/>
              </a:spcAft>
              <a:buFont typeface="Manrope" pitchFamily="2" charset="0"/>
              <a:buChar char="→"/>
            </a:pPr>
            <a:endParaRPr lang="fr-FR" dirty="0">
              <a:effectLst/>
              <a:ea typeface="Times New Roman" panose="02020603050405020304" pitchFamily="18" charset="0"/>
              <a:cs typeface="Times New Roman" panose="02020603050405020304" pitchFamily="18" charset="0"/>
            </a:endParaRPr>
          </a:p>
        </p:txBody>
      </p:sp>
      <p:sp>
        <p:nvSpPr>
          <p:cNvPr id="4" name="Titre 1">
            <a:extLst>
              <a:ext uri="{FF2B5EF4-FFF2-40B4-BE49-F238E27FC236}">
                <a16:creationId xmlns:a16="http://schemas.microsoft.com/office/drawing/2014/main" id="{71C5CFE4-6FEF-F6C7-B5E8-46F986858FFE}"/>
              </a:ext>
            </a:extLst>
          </p:cNvPr>
          <p:cNvSpPr txBox="1">
            <a:spLocks/>
          </p:cNvSpPr>
          <p:nvPr/>
        </p:nvSpPr>
        <p:spPr>
          <a:xfrm>
            <a:off x="1900605" y="4920678"/>
            <a:ext cx="8525905" cy="491538"/>
          </a:xfrm>
        </p:spPr>
        <p:txBody>
          <a:bodyPr anchor="t">
            <a:normAutofit/>
          </a:bodyPr>
          <a:lstStyle>
            <a:lvl1pPr algn="l" defTabSz="914400" rtl="0" eaLnBrk="1" latinLnBrk="0" hangingPunct="1">
              <a:lnSpc>
                <a:spcPct val="100000"/>
              </a:lnSpc>
              <a:spcBef>
                <a:spcPct val="0"/>
              </a:spcBef>
              <a:buNone/>
              <a:defRPr sz="3000" b="1" kern="1200" cap="all" baseline="0">
                <a:solidFill>
                  <a:schemeClr val="tx1"/>
                </a:solidFill>
                <a:latin typeface="BRHendrix-Regular" panose="01000000000000000000" pitchFamily="50" charset="0"/>
                <a:ea typeface="+mj-ea"/>
                <a:cs typeface="Arial" panose="020B0604020202020204" pitchFamily="34" charset="0"/>
              </a:defRPr>
            </a:lvl1pPr>
          </a:lstStyle>
          <a:p>
            <a:pPr algn="ctr"/>
            <a:endParaRPr lang="fr-FR" sz="2400" dirty="0"/>
          </a:p>
        </p:txBody>
      </p:sp>
      <p:sp>
        <p:nvSpPr>
          <p:cNvPr id="2" name="Titre 1">
            <a:extLst>
              <a:ext uri="{FF2B5EF4-FFF2-40B4-BE49-F238E27FC236}">
                <a16:creationId xmlns:a16="http://schemas.microsoft.com/office/drawing/2014/main" id="{24D5324C-F77D-3CC9-4A60-9AF01882A00D}"/>
              </a:ext>
            </a:extLst>
          </p:cNvPr>
          <p:cNvSpPr>
            <a:spLocks noGrp="1"/>
          </p:cNvSpPr>
          <p:nvPr>
            <p:ph type="title"/>
          </p:nvPr>
        </p:nvSpPr>
        <p:spPr/>
        <p:txBody>
          <a:bodyPr/>
          <a:lstStyle/>
          <a:p>
            <a:r>
              <a:rPr lang="fr-CA" dirty="0"/>
              <a:t>INNOVATIONS PRIEEG</a:t>
            </a:r>
          </a:p>
        </p:txBody>
      </p:sp>
      <p:cxnSp>
        <p:nvCxnSpPr>
          <p:cNvPr id="5" name="Connecteur droit 4">
            <a:extLst>
              <a:ext uri="{FF2B5EF4-FFF2-40B4-BE49-F238E27FC236}">
                <a16:creationId xmlns:a16="http://schemas.microsoft.com/office/drawing/2014/main" id="{8186FF2F-BF0E-E382-8079-F0F733707B74}"/>
              </a:ext>
            </a:extLst>
          </p:cNvPr>
          <p:cNvCxnSpPr>
            <a:cxnSpLocks/>
          </p:cNvCxnSpPr>
          <p:nvPr/>
        </p:nvCxnSpPr>
        <p:spPr>
          <a:xfrm>
            <a:off x="743712" y="1210056"/>
            <a:ext cx="10704576" cy="0"/>
          </a:xfrm>
          <a:prstGeom prst="line">
            <a:avLst/>
          </a:prstGeom>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63989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calcmode="lin" valueType="num">
                                      <p:cBhvr>
                                        <p:cTn id="7"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7">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7">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xEl>
                                              <p:pRg st="3" end="3"/>
                                            </p:txEl>
                                          </p:spTgt>
                                        </p:tgtEl>
                                        <p:attrNameLst>
                                          <p:attrName>style.visibility</p:attrName>
                                        </p:attrNameLst>
                                      </p:cBhvr>
                                      <p:to>
                                        <p:strVal val="visible"/>
                                      </p:to>
                                    </p:set>
                                    <p:anim calcmode="lin" valueType="num">
                                      <p:cBhvr>
                                        <p:cTn id="14" dur="500" fill="hold"/>
                                        <p:tgtEl>
                                          <p:spTgt spid="7">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7">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68B2BAB2-C952-9984-E8E8-08FAB2F80FE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76723" y="299931"/>
            <a:ext cx="4038553" cy="983462"/>
          </a:xfrm>
          <a:prstGeom prst="rect">
            <a:avLst/>
          </a:prstGeom>
          <a:noFill/>
          <a:ln>
            <a:noFill/>
          </a:ln>
        </p:spPr>
      </p:pic>
      <p:pic>
        <p:nvPicPr>
          <p:cNvPr id="7" name="Image 6" descr="Une image contenant Graphique, graphisme, capture d’écran, Police&#10;&#10;Le contenu généré par l’IA peut être incorrect.">
            <a:extLst>
              <a:ext uri="{FF2B5EF4-FFF2-40B4-BE49-F238E27FC236}">
                <a16:creationId xmlns:a16="http://schemas.microsoft.com/office/drawing/2014/main" id="{484A1DC7-60DB-5B69-25F4-775A17A1587A}"/>
              </a:ext>
            </a:extLst>
          </p:cNvPr>
          <p:cNvPicPr>
            <a:picLocks noChangeAspect="1"/>
          </p:cNvPicPr>
          <p:nvPr/>
        </p:nvPicPr>
        <p:blipFill>
          <a:blip r:embed="rId3"/>
          <a:stretch>
            <a:fillRect/>
          </a:stretch>
        </p:blipFill>
        <p:spPr>
          <a:xfrm>
            <a:off x="8982459" y="173982"/>
            <a:ext cx="2804550" cy="983463"/>
          </a:xfrm>
          <a:prstGeom prst="rect">
            <a:avLst/>
          </a:prstGeom>
        </p:spPr>
      </p:pic>
      <p:pic>
        <p:nvPicPr>
          <p:cNvPr id="11" name="Image 10" descr="Une image contenant noir, obscurité&#10;&#10;Le contenu généré par l’IA peut être incorrect.">
            <a:extLst>
              <a:ext uri="{FF2B5EF4-FFF2-40B4-BE49-F238E27FC236}">
                <a16:creationId xmlns:a16="http://schemas.microsoft.com/office/drawing/2014/main" id="{CE0C3269-FCAA-BC20-380A-75B9BA6467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296" y="173982"/>
            <a:ext cx="3593592" cy="1235360"/>
          </a:xfrm>
          <a:prstGeom prst="rect">
            <a:avLst/>
          </a:prstGeom>
        </p:spPr>
      </p:pic>
      <p:pic>
        <p:nvPicPr>
          <p:cNvPr id="1030" name="Picture 6" descr="Bienvenue sur Ministère de la Fonction Publique et de la Transformation du  Secteur public et de la Transformation du Secteur public | Ministère de la Fonction  Publique et de la Transformation du">
            <a:extLst>
              <a:ext uri="{FF2B5EF4-FFF2-40B4-BE49-F238E27FC236}">
                <a16:creationId xmlns:a16="http://schemas.microsoft.com/office/drawing/2014/main" id="{65480E0B-C8A4-233A-92B0-010EFAEDCA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7906" y="2493396"/>
            <a:ext cx="1256537" cy="1281878"/>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B866CA83-9299-276F-EC19-F1F2C2F83A03}"/>
              </a:ext>
            </a:extLst>
          </p:cNvPr>
          <p:cNvSpPr txBox="1"/>
          <p:nvPr/>
        </p:nvSpPr>
        <p:spPr>
          <a:xfrm>
            <a:off x="2203843" y="3721156"/>
            <a:ext cx="2264661" cy="600164"/>
          </a:xfrm>
          <a:prstGeom prst="rect">
            <a:avLst/>
          </a:prstGeom>
          <a:noFill/>
        </p:spPr>
        <p:txBody>
          <a:bodyPr wrap="square">
            <a:spAutoFit/>
          </a:bodyPr>
          <a:lstStyle/>
          <a:p>
            <a:pPr algn="ctr" fontAlgn="base"/>
            <a:r>
              <a:rPr lang="fr-CA" sz="1100" b="1" i="0" dirty="0">
                <a:effectLst/>
                <a:latin typeface="Tahoma" panose="020B0604030504040204" pitchFamily="34" charset="0"/>
                <a:ea typeface="Tahoma" panose="020B0604030504040204" pitchFamily="34" charset="0"/>
                <a:cs typeface="Tahoma" panose="020B0604030504040204" pitchFamily="34" charset="0"/>
              </a:rPr>
              <a:t>Ministère de la Fonction Publique, du Travail et de la Réforme du Service Public.</a:t>
            </a:r>
          </a:p>
        </p:txBody>
      </p:sp>
      <p:pic>
        <p:nvPicPr>
          <p:cNvPr id="16" name="Image 15">
            <a:extLst>
              <a:ext uri="{FF2B5EF4-FFF2-40B4-BE49-F238E27FC236}">
                <a16:creationId xmlns:a16="http://schemas.microsoft.com/office/drawing/2014/main" id="{D87AB4DD-897C-CCE8-AED5-FB4C26750C43}"/>
              </a:ext>
            </a:extLst>
          </p:cNvPr>
          <p:cNvPicPr>
            <a:picLocks noChangeAspect="1"/>
          </p:cNvPicPr>
          <p:nvPr/>
        </p:nvPicPr>
        <p:blipFill>
          <a:blip r:embed="rId6"/>
          <a:srcRect t="8182"/>
          <a:stretch>
            <a:fillRect/>
          </a:stretch>
        </p:blipFill>
        <p:spPr>
          <a:xfrm>
            <a:off x="4832498" y="2641662"/>
            <a:ext cx="1684967" cy="1574675"/>
          </a:xfrm>
          <a:prstGeom prst="rect">
            <a:avLst/>
          </a:prstGeom>
        </p:spPr>
      </p:pic>
      <p:pic>
        <p:nvPicPr>
          <p:cNvPr id="1036" name="Picture 12" descr="Ministère de l'économie, du plan et de la coopération | Portail Grand Public">
            <a:extLst>
              <a:ext uri="{FF2B5EF4-FFF2-40B4-BE49-F238E27FC236}">
                <a16:creationId xmlns:a16="http://schemas.microsoft.com/office/drawing/2014/main" id="{ADAA5252-0531-8427-4261-624AE889252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93896" y="2767308"/>
            <a:ext cx="2280619" cy="105364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Bienvenue sur le portail officiel de la DGPPE | Direction Générale de la Planification et des Politiques Economiques">
            <a:extLst>
              <a:ext uri="{FF2B5EF4-FFF2-40B4-BE49-F238E27FC236}">
                <a16:creationId xmlns:a16="http://schemas.microsoft.com/office/drawing/2014/main" id="{E8698688-D1DE-C791-6D9F-D9C20692D57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47286" y="5087925"/>
            <a:ext cx="2264661" cy="1256886"/>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Page d'accueil - Bureau Opérationnel de Coordination et de Suivi -">
            <a:extLst>
              <a:ext uri="{FF2B5EF4-FFF2-40B4-BE49-F238E27FC236}">
                <a16:creationId xmlns:a16="http://schemas.microsoft.com/office/drawing/2014/main" id="{D9ADBD13-4E1E-41F3-0448-26B837DACEB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32934" y="4822579"/>
            <a:ext cx="2020506" cy="1787578"/>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BOM">
            <a:extLst>
              <a:ext uri="{FF2B5EF4-FFF2-40B4-BE49-F238E27FC236}">
                <a16:creationId xmlns:a16="http://schemas.microsoft.com/office/drawing/2014/main" id="{E2B7353F-DEE8-B8A6-4D1F-1B00DC433BC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62498" y="5278075"/>
            <a:ext cx="3878893" cy="876586"/>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8071749C-3A6A-FDDD-FD78-0CFDD28FF368}"/>
              </a:ext>
            </a:extLst>
          </p:cNvPr>
          <p:cNvSpPr/>
          <p:nvPr/>
        </p:nvSpPr>
        <p:spPr>
          <a:xfrm>
            <a:off x="10744200" y="6382133"/>
            <a:ext cx="923544" cy="2769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026" name="Picture 2" descr="Ministère des Finances et du Budget">
            <a:extLst>
              <a:ext uri="{FF2B5EF4-FFF2-40B4-BE49-F238E27FC236}">
                <a16:creationId xmlns:a16="http://schemas.microsoft.com/office/drawing/2014/main" id="{F90DA60F-2B38-B099-C46F-3CDDF35DFDF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915015" y="2867106"/>
            <a:ext cx="2484510" cy="8540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Aucune description de photo disponible.">
            <a:extLst>
              <a:ext uri="{FF2B5EF4-FFF2-40B4-BE49-F238E27FC236}">
                <a16:creationId xmlns:a16="http://schemas.microsoft.com/office/drawing/2014/main" id="{F007E199-785D-1619-DFEA-270DE4BD2A49}"/>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2936" t="8234" r="11010" b="12627"/>
          <a:stretch>
            <a:fillRect/>
          </a:stretch>
        </p:blipFill>
        <p:spPr bwMode="auto">
          <a:xfrm>
            <a:off x="117485" y="2532888"/>
            <a:ext cx="1722364" cy="1792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6677419"/>
      </p:ext>
    </p:extLst>
  </p:cSld>
  <p:clrMapOvr>
    <a:masterClrMapping/>
  </p:clrMapOvr>
</p:sld>
</file>

<file path=ppt/theme/theme1.xml><?xml version="1.0" encoding="utf-8"?>
<a:theme xmlns:a="http://schemas.openxmlformats.org/drawingml/2006/main" name="Thème Office">
  <a:themeElements>
    <a:clrScheme name="ENAP 2022">
      <a:dk1>
        <a:sysClr val="windowText" lastClr="000000"/>
      </a:dk1>
      <a:lt1>
        <a:sysClr val="window" lastClr="FFFFFF"/>
      </a:lt1>
      <a:dk2>
        <a:srgbClr val="86888B"/>
      </a:dk2>
      <a:lt2>
        <a:srgbClr val="CCCECD"/>
      </a:lt2>
      <a:accent1>
        <a:srgbClr val="C3AAA0"/>
      </a:accent1>
      <a:accent2>
        <a:srgbClr val="E6D937"/>
      </a:accent2>
      <a:accent3>
        <a:srgbClr val="7CC2B3"/>
      </a:accent3>
      <a:accent4>
        <a:srgbClr val="37787F"/>
      </a:accent4>
      <a:accent5>
        <a:srgbClr val="DC5637"/>
      </a:accent5>
      <a:accent6>
        <a:srgbClr val="70286B"/>
      </a:accent6>
      <a:hlink>
        <a:srgbClr val="0563C1"/>
      </a:hlink>
      <a:folHlink>
        <a:srgbClr val="954F72"/>
      </a:folHlink>
    </a:clrScheme>
    <a:fontScheme name="Polices ENAP">
      <a:majorFont>
        <a:latin typeface="Manrope SemiBold"/>
        <a:ea typeface=""/>
        <a:cs typeface=""/>
      </a:majorFont>
      <a:minorFont>
        <a:latin typeface="Manro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olices ENAP">
      <a:majorFont>
        <a:latin typeface="Manrope SemiBold"/>
        <a:ea typeface=""/>
        <a:cs typeface=""/>
      </a:majorFont>
      <a:minorFont>
        <a:latin typeface="Manro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DB8C996F8C2F84CBB7E5D9B0D78C716" ma:contentTypeVersion="19" ma:contentTypeDescription="Crée un document." ma:contentTypeScope="" ma:versionID="8066389f576a432c12e44ffa073b784b">
  <xsd:schema xmlns:xsd="http://www.w3.org/2001/XMLSchema" xmlns:xs="http://www.w3.org/2001/XMLSchema" xmlns:p="http://schemas.microsoft.com/office/2006/metadata/properties" xmlns:ns2="a596aa0a-dc28-4298-b461-78878525dfb4" xmlns:ns3="00d7940e-c953-4d0b-af76-e4c2c970c354" targetNamespace="http://schemas.microsoft.com/office/2006/metadata/properties" ma:root="true" ma:fieldsID="e717a796980d1616f3096f5103d9fa2a" ns2:_="" ns3:_="">
    <xsd:import namespace="a596aa0a-dc28-4298-b461-78878525dfb4"/>
    <xsd:import namespace="00d7940e-c953-4d0b-af76-e4c2c970c35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96aa0a-dc28-4298-b461-78878525df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Balises d’images" ma:readOnly="false" ma:fieldId="{5cf76f15-5ced-4ddc-b409-7134ff3c332f}" ma:taxonomyMulti="true" ma:sspId="ffb30e4b-6ea1-4e4c-b7dc-70430da3783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0d7940e-c953-4d0b-af76-e4c2c970c354" elementFormDefault="qualified">
    <xsd:import namespace="http://schemas.microsoft.com/office/2006/documentManagement/types"/>
    <xsd:import namespace="http://schemas.microsoft.com/office/infopath/2007/PartnerControls"/>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element name="TaxCatchAll" ma:index="22" nillable="true" ma:displayName="Taxonomy Catch All Column" ma:hidden="true" ma:list="{ecbd9b23-541d-458a-a6b2-f500adae97c3}" ma:internalName="TaxCatchAll" ma:showField="CatchAllData" ma:web="00d7940e-c953-4d0b-af76-e4c2c970c35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0d7940e-c953-4d0b-af76-e4c2c970c354" xsi:nil="true"/>
    <lcf76f155ced4ddcb4097134ff3c332f xmlns="a596aa0a-dc28-4298-b461-78878525df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C96B56A-703E-4E9D-84B6-E37ABC101F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596aa0a-dc28-4298-b461-78878525dfb4"/>
    <ds:schemaRef ds:uri="00d7940e-c953-4d0b-af76-e4c2c970c3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4E649CC-91CA-4F47-BDC2-C482E1EC6E25}">
  <ds:schemaRefs>
    <ds:schemaRef ds:uri="http://schemas.microsoft.com/sharepoint/v3/contenttype/forms"/>
  </ds:schemaRefs>
</ds:datastoreItem>
</file>

<file path=customXml/itemProps3.xml><?xml version="1.0" encoding="utf-8"?>
<ds:datastoreItem xmlns:ds="http://schemas.openxmlformats.org/officeDocument/2006/customXml" ds:itemID="{25835D98-D02E-468C-ACE0-3A1F964143C6}">
  <ds:schemaRefs>
    <ds:schemaRef ds:uri="http://schemas.microsoft.com/office/2006/metadata/properties"/>
    <ds:schemaRef ds:uri="http://schemas.microsoft.com/office/infopath/2007/PartnerControls"/>
    <ds:schemaRef ds:uri="00d7940e-c953-4d0b-af76-e4c2c970c354"/>
    <ds:schemaRef ds:uri="a596aa0a-dc28-4298-b461-78878525dfb4"/>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487</TotalTime>
  <Words>1059</Words>
  <Application>Microsoft Office PowerPoint</Application>
  <PresentationFormat>Grand écran</PresentationFormat>
  <Paragraphs>58</Paragraphs>
  <Slides>7</Slides>
  <Notes>1</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7</vt:i4>
      </vt:variant>
    </vt:vector>
  </HeadingPairs>
  <TitlesOfParts>
    <vt:vector size="18" baseType="lpstr">
      <vt:lpstr>Arial</vt:lpstr>
      <vt:lpstr>BRHendrix-Regular</vt:lpstr>
      <vt:lpstr>Calibri</vt:lpstr>
      <vt:lpstr>Fira Sans</vt:lpstr>
      <vt:lpstr>Manrope</vt:lpstr>
      <vt:lpstr>Manrope ExtraBold</vt:lpstr>
      <vt:lpstr>Manrope SemiBold</vt:lpstr>
      <vt:lpstr>Segoe UI</vt:lpstr>
      <vt:lpstr>Tahoma</vt:lpstr>
      <vt:lpstr>Times New Roman</vt:lpstr>
      <vt:lpstr>Thème Office</vt:lpstr>
      <vt:lpstr>Présentation PowerPoint</vt:lpstr>
      <vt:lpstr>RÉSULTATS CLEFS ATTEINTS ET CHANGEMENTS OBSERVÉS </vt:lpstr>
      <vt:lpstr>RÉSULTATS CLEFS ATTEINTS ET CHANGEMENTS OBSERVÉS </vt:lpstr>
      <vt:lpstr>INNOVATIONS </vt:lpstr>
      <vt:lpstr>INNOVATIONS PRIEEG</vt:lpstr>
      <vt:lpstr>INNOVATIONS PRIEEG</vt:lpstr>
      <vt:lpstr>Présentation PowerPoint</vt:lpstr>
    </vt:vector>
  </TitlesOfParts>
  <Company>ECOLE NATIONALE D'ADMINISTRATION PUBLIQUE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Lebel, Jessica</dc:creator>
  <cp:lastModifiedBy>Cajou, Édeline Thérésa</cp:lastModifiedBy>
  <cp:revision>7</cp:revision>
  <dcterms:created xsi:type="dcterms:W3CDTF">2024-03-11T17:44:49Z</dcterms:created>
  <dcterms:modified xsi:type="dcterms:W3CDTF">2026-02-02T13:52:51Z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0x010100ADB8C996F8C2F84CBB7E5D9B0D78C716</vt:lpwstr>
  </property>
</Properties>
</file>