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83" r:id="rId5"/>
    <p:sldId id="1028" r:id="rId6"/>
    <p:sldId id="1029" r:id="rId7"/>
    <p:sldId id="1015" r:id="rId8"/>
    <p:sldId id="1016" r:id="rId9"/>
    <p:sldId id="1017" r:id="rId10"/>
    <p:sldId id="103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62F0888-D7F2-4DF3-B533-2051B2F81257}">
          <p14:sldIdLst>
            <p14:sldId id="283"/>
            <p14:sldId id="1028"/>
            <p14:sldId id="1029"/>
            <p14:sldId id="1015"/>
            <p14:sldId id="1016"/>
            <p14:sldId id="1017"/>
            <p14:sldId id="10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52C110-4FFC-7054-F340-0DA6A34A1F8E}" name="Gascon, Jean-François" initials="GJ" userId="S::jean-francois.gascon@enap.ca::d8d1cba8-4865-4e85-addc-aa9d7136398e" providerId="AD"/>
  <p188:author id="{039C804C-C116-8EAE-DC3A-3BFEE76C50A8}" name="Duberville, Jennyfer" initials="JD" userId="S::Jennyfer.Duberville@enap.ca::c0733e9a-36e7-4ea9-b26b-8f9df878a1bd" providerId="AD"/>
  <p188:author id="{0565A851-C5C8-BDEF-6722-D98F95A0B24F}" name="Nunes, Céline" initials="CN" userId="S::Celine.Nunes@enap.ca::08418346-274e-4f14-bb49-f90c6ee426f7" providerId="AD"/>
  <p188:author id="{C7CFCC63-7E51-9EFE-4B75-4CAE04F6F8FF}" name="Emard, Annie" initials="EA" userId="S::annie.emard@enap.ca::3ebf78d1-4a6f-4f4d-8da5-9e4f0c02a193" providerId="AD"/>
  <p188:author id="{71F5A78E-9EC1-C49F-7EC4-30045D2D4C61}" name="Duberville, Jennyfer" initials="DJ" userId="S::jennyfer.duberville@enap.ca::c0733e9a-36e7-4ea9-b26b-8f9df878a1bd" providerId="AD"/>
  <p188:author id="{3B88D2A6-53EC-5E4D-D729-B2277FC1ECEE}" name="Poulin, Sonia" initials="PS" userId="S::sonia.poulin@enap.ca::060b4467-8c98-40c7-a90a-75d5dc138828" providerId="AD"/>
  <p188:author id="{D02157CB-E652-7643-888C-B1F567DAA5F7}" name="Moreau, Marie-Claude" initials="MM" userId="S::Marie-Claude.Moreau@enap.ca::fcd10d46-2b9b-464c-aa95-b0d829b10b9d" providerId="AD"/>
  <p188:author id="{7A3A78DB-0F89-BDB2-50AF-003EE5F0F920}" name="Lebel, Jessica" initials="" userId="S::Jessica.Lebel@enap.ca::5ea3314a-bdd7-4ac6-abb7-7febc87ed555" providerId="AD"/>
  <p188:author id="{056E3CE1-25D7-9D6B-AAB5-F75B1098592F}" name="Nunes, Céline" initials="NC" userId="S::celine.nunes@enap.ca::08418346-274e-4f14-bb49-f90c6ee426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46243-A8F2-43A1-A79F-7515C06F3635}" v="57" dt="2026-02-02T13:52:16.063"/>
  </p1510:revLst>
</p1510:revInfo>
</file>

<file path=ppt/tableStyles.xml><?xml version="1.0" encoding="utf-8"?>
<a:tblStyleLst xmlns:a="http://schemas.openxmlformats.org/drawingml/2006/main" def="{5C22544A-7EE6-4342-B048-85BDC9FD1C3A}">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jou, Édeline Thérésa" userId="81137280-5523-4fd3-9c73-faf8338114ab" providerId="ADAL" clId="{B5392570-FCCC-4CFF-A519-78EB76765098}"/>
    <pc:docChg chg="undo custSel addSld delSld modSld modSection">
      <pc:chgData name="Cajou, Édeline Thérésa" userId="81137280-5523-4fd3-9c73-faf8338114ab" providerId="ADAL" clId="{B5392570-FCCC-4CFF-A519-78EB76765098}" dt="2026-02-02T13:52:51.056" v="205" actId="1582"/>
      <pc:docMkLst>
        <pc:docMk/>
      </pc:docMkLst>
      <pc:sldChg chg="del">
        <pc:chgData name="Cajou, Édeline Thérésa" userId="81137280-5523-4fd3-9c73-faf8338114ab" providerId="ADAL" clId="{B5392570-FCCC-4CFF-A519-78EB76765098}" dt="2026-02-02T13:34:28.811" v="16" actId="47"/>
        <pc:sldMkLst>
          <pc:docMk/>
          <pc:sldMk cId="3723684625" sldId="273"/>
        </pc:sldMkLst>
      </pc:sldChg>
      <pc:sldChg chg="del">
        <pc:chgData name="Cajou, Édeline Thérésa" userId="81137280-5523-4fd3-9c73-faf8338114ab" providerId="ADAL" clId="{B5392570-FCCC-4CFF-A519-78EB76765098}" dt="2026-02-02T13:34:46.871" v="41" actId="47"/>
        <pc:sldMkLst>
          <pc:docMk/>
          <pc:sldMk cId="2359156" sldId="278"/>
        </pc:sldMkLst>
      </pc:sldChg>
      <pc:sldChg chg="del">
        <pc:chgData name="Cajou, Édeline Thérésa" userId="81137280-5523-4fd3-9c73-faf8338114ab" providerId="ADAL" clId="{B5392570-FCCC-4CFF-A519-78EB76765098}" dt="2026-02-02T13:34:26.300" v="9" actId="47"/>
        <pc:sldMkLst>
          <pc:docMk/>
          <pc:sldMk cId="1001837566" sldId="280"/>
        </pc:sldMkLst>
      </pc:sldChg>
      <pc:sldChg chg="modSp add del mod">
        <pc:chgData name="Cajou, Édeline Thérésa" userId="81137280-5523-4fd3-9c73-faf8338114ab" providerId="ADAL" clId="{B5392570-FCCC-4CFF-A519-78EB76765098}" dt="2026-02-02T13:52:51.056" v="205" actId="1582"/>
        <pc:sldMkLst>
          <pc:docMk/>
          <pc:sldMk cId="0" sldId="283"/>
        </pc:sldMkLst>
        <pc:spChg chg="mod">
          <ac:chgData name="Cajou, Édeline Thérésa" userId="81137280-5523-4fd3-9c73-faf8338114ab" providerId="ADAL" clId="{B5392570-FCCC-4CFF-A519-78EB76765098}" dt="2026-02-02T13:44:24.479" v="125" actId="207"/>
          <ac:spMkLst>
            <pc:docMk/>
            <pc:sldMk cId="0" sldId="283"/>
            <ac:spMk id="4" creationId="{E8F69D83-27C9-6477-666D-7AA1479CF641}"/>
          </ac:spMkLst>
        </pc:spChg>
        <pc:spChg chg="mod">
          <ac:chgData name="Cajou, Édeline Thérésa" userId="81137280-5523-4fd3-9c73-faf8338114ab" providerId="ADAL" clId="{B5392570-FCCC-4CFF-A519-78EB76765098}" dt="2026-02-02T13:37:57.990" v="72" actId="13926"/>
          <ac:spMkLst>
            <pc:docMk/>
            <pc:sldMk cId="0" sldId="283"/>
            <ac:spMk id="1412" creationId="{00000000-0000-0000-0000-000000000000}"/>
          </ac:spMkLst>
        </pc:spChg>
        <pc:spChg chg="mod">
          <ac:chgData name="Cajou, Édeline Thérésa" userId="81137280-5523-4fd3-9c73-faf8338114ab" providerId="ADAL" clId="{B5392570-FCCC-4CFF-A519-78EB76765098}" dt="2026-02-02T13:44:21.713" v="124" actId="207"/>
          <ac:spMkLst>
            <pc:docMk/>
            <pc:sldMk cId="0" sldId="283"/>
            <ac:spMk id="1414" creationId="{00000000-0000-0000-0000-000000000000}"/>
          </ac:spMkLst>
        </pc:spChg>
        <pc:spChg chg="mod">
          <ac:chgData name="Cajou, Édeline Thérésa" userId="81137280-5523-4fd3-9c73-faf8338114ab" providerId="ADAL" clId="{B5392570-FCCC-4CFF-A519-78EB76765098}" dt="2026-02-02T13:38:58.904" v="109" actId="1036"/>
          <ac:spMkLst>
            <pc:docMk/>
            <pc:sldMk cId="0" sldId="283"/>
            <ac:spMk id="1415" creationId="{00000000-0000-0000-0000-000000000000}"/>
          </ac:spMkLst>
        </pc:spChg>
        <pc:spChg chg="mod">
          <ac:chgData name="Cajou, Édeline Thérésa" userId="81137280-5523-4fd3-9c73-faf8338114ab" providerId="ADAL" clId="{B5392570-FCCC-4CFF-A519-78EB76765098}" dt="2026-02-02T13:38:48.287" v="97" actId="1036"/>
          <ac:spMkLst>
            <pc:docMk/>
            <pc:sldMk cId="0" sldId="283"/>
            <ac:spMk id="1417" creationId="{00000000-0000-0000-0000-000000000000}"/>
          </ac:spMkLst>
        </pc:spChg>
        <pc:spChg chg="mod">
          <ac:chgData name="Cajou, Édeline Thérésa" userId="81137280-5523-4fd3-9c73-faf8338114ab" providerId="ADAL" clId="{B5392570-FCCC-4CFF-A519-78EB76765098}" dt="2026-02-02T13:44:26.894" v="126" actId="207"/>
          <ac:spMkLst>
            <pc:docMk/>
            <pc:sldMk cId="0" sldId="283"/>
            <ac:spMk id="1418" creationId="{00000000-0000-0000-0000-000000000000}"/>
          </ac:spMkLst>
        </pc:spChg>
        <pc:spChg chg="mod">
          <ac:chgData name="Cajou, Édeline Thérésa" userId="81137280-5523-4fd3-9c73-faf8338114ab" providerId="ADAL" clId="{B5392570-FCCC-4CFF-A519-78EB76765098}" dt="2026-02-02T13:43:58.611" v="120" actId="207"/>
          <ac:spMkLst>
            <pc:docMk/>
            <pc:sldMk cId="0" sldId="283"/>
            <ac:spMk id="1420" creationId="{00000000-0000-0000-0000-000000000000}"/>
          </ac:spMkLst>
        </pc:spChg>
        <pc:spChg chg="mod">
          <ac:chgData name="Cajou, Édeline Thérésa" userId="81137280-5523-4fd3-9c73-faf8338114ab" providerId="ADAL" clId="{B5392570-FCCC-4CFF-A519-78EB76765098}" dt="2026-02-02T13:38:58.904" v="109" actId="1036"/>
          <ac:spMkLst>
            <pc:docMk/>
            <pc:sldMk cId="0" sldId="283"/>
            <ac:spMk id="1421" creationId="{00000000-0000-0000-0000-000000000000}"/>
          </ac:spMkLst>
        </pc:spChg>
        <pc:spChg chg="mod">
          <ac:chgData name="Cajou, Édeline Thérésa" userId="81137280-5523-4fd3-9c73-faf8338114ab" providerId="ADAL" clId="{B5392570-FCCC-4CFF-A519-78EB76765098}" dt="2026-02-02T13:44:01.852" v="121" actId="207"/>
          <ac:spMkLst>
            <pc:docMk/>
            <pc:sldMk cId="0" sldId="283"/>
            <ac:spMk id="1422" creationId="{00000000-0000-0000-0000-000000000000}"/>
          </ac:spMkLst>
        </pc:spChg>
        <pc:spChg chg="mod">
          <ac:chgData name="Cajou, Édeline Thérésa" userId="81137280-5523-4fd3-9c73-faf8338114ab" providerId="ADAL" clId="{B5392570-FCCC-4CFF-A519-78EB76765098}" dt="2026-02-02T13:38:48.287" v="97" actId="1036"/>
          <ac:spMkLst>
            <pc:docMk/>
            <pc:sldMk cId="0" sldId="283"/>
            <ac:spMk id="1423" creationId="{00000000-0000-0000-0000-000000000000}"/>
          </ac:spMkLst>
        </pc:spChg>
        <pc:spChg chg="mod">
          <ac:chgData name="Cajou, Édeline Thérésa" userId="81137280-5523-4fd3-9c73-faf8338114ab" providerId="ADAL" clId="{B5392570-FCCC-4CFF-A519-78EB76765098}" dt="2026-02-02T13:44:04.555" v="122" actId="207"/>
          <ac:spMkLst>
            <pc:docMk/>
            <pc:sldMk cId="0" sldId="283"/>
            <ac:spMk id="1424" creationId="{00000000-0000-0000-0000-000000000000}"/>
          </ac:spMkLst>
        </pc:spChg>
        <pc:spChg chg="mod">
          <ac:chgData name="Cajou, Édeline Thérésa" userId="81137280-5523-4fd3-9c73-faf8338114ab" providerId="ADAL" clId="{B5392570-FCCC-4CFF-A519-78EB76765098}" dt="2026-02-02T13:46:00.376" v="149" actId="207"/>
          <ac:spMkLst>
            <pc:docMk/>
            <pc:sldMk cId="0" sldId="283"/>
            <ac:spMk id="1426" creationId="{00000000-0000-0000-0000-000000000000}"/>
          </ac:spMkLst>
        </pc:spChg>
        <pc:spChg chg="mod">
          <ac:chgData name="Cajou, Édeline Thérésa" userId="81137280-5523-4fd3-9c73-faf8338114ab" providerId="ADAL" clId="{B5392570-FCCC-4CFF-A519-78EB76765098}" dt="2026-02-02T13:46:02.697" v="150" actId="207"/>
          <ac:spMkLst>
            <pc:docMk/>
            <pc:sldMk cId="0" sldId="283"/>
            <ac:spMk id="1427" creationId="{00000000-0000-0000-0000-000000000000}"/>
          </ac:spMkLst>
        </pc:spChg>
        <pc:spChg chg="mod">
          <ac:chgData name="Cajou, Édeline Thérésa" userId="81137280-5523-4fd3-9c73-faf8338114ab" providerId="ADAL" clId="{B5392570-FCCC-4CFF-A519-78EB76765098}" dt="2026-02-02T13:52:42.531" v="203" actId="1582"/>
          <ac:spMkLst>
            <pc:docMk/>
            <pc:sldMk cId="0" sldId="283"/>
            <ac:spMk id="1428" creationId="{00000000-0000-0000-0000-000000000000}"/>
          </ac:spMkLst>
        </pc:spChg>
        <pc:spChg chg="mod">
          <ac:chgData name="Cajou, Édeline Thérésa" userId="81137280-5523-4fd3-9c73-faf8338114ab" providerId="ADAL" clId="{B5392570-FCCC-4CFF-A519-78EB76765098}" dt="2026-02-02T13:52:42.531" v="203" actId="1582"/>
          <ac:spMkLst>
            <pc:docMk/>
            <pc:sldMk cId="0" sldId="283"/>
            <ac:spMk id="1429" creationId="{00000000-0000-0000-0000-000000000000}"/>
          </ac:spMkLst>
        </pc:spChg>
        <pc:spChg chg="mod">
          <ac:chgData name="Cajou, Édeline Thérésa" userId="81137280-5523-4fd3-9c73-faf8338114ab" providerId="ADAL" clId="{B5392570-FCCC-4CFF-A519-78EB76765098}" dt="2026-02-02T13:45:57.470" v="148" actId="207"/>
          <ac:spMkLst>
            <pc:docMk/>
            <pc:sldMk cId="0" sldId="283"/>
            <ac:spMk id="1430" creationId="{00000000-0000-0000-0000-000000000000}"/>
          </ac:spMkLst>
        </pc:spChg>
        <pc:spChg chg="mod">
          <ac:chgData name="Cajou, Édeline Thérésa" userId="81137280-5523-4fd3-9c73-faf8338114ab" providerId="ADAL" clId="{B5392570-FCCC-4CFF-A519-78EB76765098}" dt="2026-02-02T13:52:51.056" v="205" actId="1582"/>
          <ac:spMkLst>
            <pc:docMk/>
            <pc:sldMk cId="0" sldId="283"/>
            <ac:spMk id="1431" creationId="{00000000-0000-0000-0000-000000000000}"/>
          </ac:spMkLst>
        </pc:spChg>
        <pc:picChg chg="mod">
          <ac:chgData name="Cajou, Édeline Thérésa" userId="81137280-5523-4fd3-9c73-faf8338114ab" providerId="ADAL" clId="{B5392570-FCCC-4CFF-A519-78EB76765098}" dt="2026-02-02T13:44:35.666" v="127"/>
          <ac:picMkLst>
            <pc:docMk/>
            <pc:sldMk cId="0" sldId="283"/>
            <ac:picMk id="2" creationId="{540344CE-BADB-2733-1E64-7F71DB795AB0}"/>
          </ac:picMkLst>
        </pc:picChg>
        <pc:picChg chg="mod">
          <ac:chgData name="Cajou, Édeline Thérésa" userId="81137280-5523-4fd3-9c73-faf8338114ab" providerId="ADAL" clId="{B5392570-FCCC-4CFF-A519-78EB76765098}" dt="2026-02-02T13:46:11.780" v="151" actId="14100"/>
          <ac:picMkLst>
            <pc:docMk/>
            <pc:sldMk cId="0" sldId="283"/>
            <ac:picMk id="5" creationId="{25A75F84-8323-AA8D-9403-F37163206E6A}"/>
          </ac:picMkLst>
        </pc:picChg>
        <pc:cxnChg chg="mod">
          <ac:chgData name="Cajou, Édeline Thérésa" userId="81137280-5523-4fd3-9c73-faf8338114ab" providerId="ADAL" clId="{B5392570-FCCC-4CFF-A519-78EB76765098}" dt="2026-02-02T13:45:44.167" v="146" actId="13822"/>
          <ac:cxnSpMkLst>
            <pc:docMk/>
            <pc:sldMk cId="0" sldId="283"/>
            <ac:cxnSpMk id="1448" creationId="{00000000-0000-0000-0000-000000000000}"/>
          </ac:cxnSpMkLst>
        </pc:cxnChg>
        <pc:cxnChg chg="mod">
          <ac:chgData name="Cajou, Édeline Thérésa" userId="81137280-5523-4fd3-9c73-faf8338114ab" providerId="ADAL" clId="{B5392570-FCCC-4CFF-A519-78EB76765098}" dt="2026-02-02T13:45:08.914" v="136" actId="13822"/>
          <ac:cxnSpMkLst>
            <pc:docMk/>
            <pc:sldMk cId="0" sldId="283"/>
            <ac:cxnSpMk id="1449" creationId="{00000000-0000-0000-0000-000000000000}"/>
          </ac:cxnSpMkLst>
        </pc:cxnChg>
        <pc:cxnChg chg="mod">
          <ac:chgData name="Cajou, Édeline Thérésa" userId="81137280-5523-4fd3-9c73-faf8338114ab" providerId="ADAL" clId="{B5392570-FCCC-4CFF-A519-78EB76765098}" dt="2026-02-02T13:45:42.148" v="145" actId="13822"/>
          <ac:cxnSpMkLst>
            <pc:docMk/>
            <pc:sldMk cId="0" sldId="283"/>
            <ac:cxnSpMk id="1450" creationId="{00000000-0000-0000-0000-000000000000}"/>
          </ac:cxnSpMkLst>
        </pc:cxnChg>
        <pc:cxnChg chg="mod">
          <ac:chgData name="Cajou, Édeline Thérésa" userId="81137280-5523-4fd3-9c73-faf8338114ab" providerId="ADAL" clId="{B5392570-FCCC-4CFF-A519-78EB76765098}" dt="2026-02-02T13:45:46.583" v="147" actId="13822"/>
          <ac:cxnSpMkLst>
            <pc:docMk/>
            <pc:sldMk cId="0" sldId="283"/>
            <ac:cxnSpMk id="1451" creationId="{00000000-0000-0000-0000-000000000000}"/>
          </ac:cxnSpMkLst>
        </pc:cxnChg>
        <pc:cxnChg chg="mod">
          <ac:chgData name="Cajou, Édeline Thérésa" userId="81137280-5523-4fd3-9c73-faf8338114ab" providerId="ADAL" clId="{B5392570-FCCC-4CFF-A519-78EB76765098}" dt="2026-02-02T13:45:11.240" v="137" actId="13822"/>
          <ac:cxnSpMkLst>
            <pc:docMk/>
            <pc:sldMk cId="0" sldId="283"/>
            <ac:cxnSpMk id="1452" creationId="{00000000-0000-0000-0000-000000000000}"/>
          </ac:cxnSpMkLst>
        </pc:cxnChg>
        <pc:cxnChg chg="mod">
          <ac:chgData name="Cajou, Édeline Thérésa" userId="81137280-5523-4fd3-9c73-faf8338114ab" providerId="ADAL" clId="{B5392570-FCCC-4CFF-A519-78EB76765098}" dt="2026-02-02T13:45:13.199" v="138" actId="13822"/>
          <ac:cxnSpMkLst>
            <pc:docMk/>
            <pc:sldMk cId="0" sldId="283"/>
            <ac:cxnSpMk id="1453" creationId="{00000000-0000-0000-0000-000000000000}"/>
          </ac:cxnSpMkLst>
        </pc:cxnChg>
      </pc:sldChg>
      <pc:sldChg chg="del">
        <pc:chgData name="Cajou, Édeline Thérésa" userId="81137280-5523-4fd3-9c73-faf8338114ab" providerId="ADAL" clId="{B5392570-FCCC-4CFF-A519-78EB76765098}" dt="2026-02-02T13:34:37.879" v="37" actId="47"/>
        <pc:sldMkLst>
          <pc:docMk/>
          <pc:sldMk cId="3833802117" sldId="328"/>
        </pc:sldMkLst>
      </pc:sldChg>
      <pc:sldChg chg="del">
        <pc:chgData name="Cajou, Édeline Thérésa" userId="81137280-5523-4fd3-9c73-faf8338114ab" providerId="ADAL" clId="{B5392570-FCCC-4CFF-A519-78EB76765098}" dt="2026-02-02T13:34:49.020" v="43" actId="47"/>
        <pc:sldMkLst>
          <pc:docMk/>
          <pc:sldMk cId="1634782815" sldId="394"/>
        </pc:sldMkLst>
      </pc:sldChg>
      <pc:sldChg chg="modSp del mod">
        <pc:chgData name="Cajou, Édeline Thérésa" userId="81137280-5523-4fd3-9c73-faf8338114ab" providerId="ADAL" clId="{B5392570-FCCC-4CFF-A519-78EB76765098}" dt="2026-02-02T13:35:15.180" v="45" actId="47"/>
        <pc:sldMkLst>
          <pc:docMk/>
          <pc:sldMk cId="1123365757" sldId="414"/>
        </pc:sldMkLst>
      </pc:sldChg>
      <pc:sldChg chg="del">
        <pc:chgData name="Cajou, Édeline Thérésa" userId="81137280-5523-4fd3-9c73-faf8338114ab" providerId="ADAL" clId="{B5392570-FCCC-4CFF-A519-78EB76765098}" dt="2026-02-02T13:34:26.760" v="10" actId="47"/>
        <pc:sldMkLst>
          <pc:docMk/>
          <pc:sldMk cId="1367943169" sldId="415"/>
        </pc:sldMkLst>
      </pc:sldChg>
      <pc:sldChg chg="del">
        <pc:chgData name="Cajou, Édeline Thérésa" userId="81137280-5523-4fd3-9c73-faf8338114ab" providerId="ADAL" clId="{B5392570-FCCC-4CFF-A519-78EB76765098}" dt="2026-02-02T13:34:27.043" v="11" actId="47"/>
        <pc:sldMkLst>
          <pc:docMk/>
          <pc:sldMk cId="763311199" sldId="416"/>
        </pc:sldMkLst>
      </pc:sldChg>
      <pc:sldChg chg="del">
        <pc:chgData name="Cajou, Édeline Thérésa" userId="81137280-5523-4fd3-9c73-faf8338114ab" providerId="ADAL" clId="{B5392570-FCCC-4CFF-A519-78EB76765098}" dt="2026-02-02T13:34:27.274" v="12" actId="47"/>
        <pc:sldMkLst>
          <pc:docMk/>
          <pc:sldMk cId="2973372418" sldId="417"/>
        </pc:sldMkLst>
      </pc:sldChg>
      <pc:sldChg chg="del">
        <pc:chgData name="Cajou, Édeline Thérésa" userId="81137280-5523-4fd3-9c73-faf8338114ab" providerId="ADAL" clId="{B5392570-FCCC-4CFF-A519-78EB76765098}" dt="2026-02-02T13:34:27.572" v="13" actId="47"/>
        <pc:sldMkLst>
          <pc:docMk/>
          <pc:sldMk cId="1722875451" sldId="418"/>
        </pc:sldMkLst>
      </pc:sldChg>
      <pc:sldChg chg="del">
        <pc:chgData name="Cajou, Édeline Thérésa" userId="81137280-5523-4fd3-9c73-faf8338114ab" providerId="ADAL" clId="{B5392570-FCCC-4CFF-A519-78EB76765098}" dt="2026-02-02T13:34:27.828" v="14" actId="47"/>
        <pc:sldMkLst>
          <pc:docMk/>
          <pc:sldMk cId="744355023" sldId="419"/>
        </pc:sldMkLst>
      </pc:sldChg>
      <pc:sldChg chg="del">
        <pc:chgData name="Cajou, Édeline Thérésa" userId="81137280-5523-4fd3-9c73-faf8338114ab" providerId="ADAL" clId="{B5392570-FCCC-4CFF-A519-78EB76765098}" dt="2026-02-02T13:34:28.331" v="15" actId="47"/>
        <pc:sldMkLst>
          <pc:docMk/>
          <pc:sldMk cId="930686382" sldId="421"/>
        </pc:sldMkLst>
      </pc:sldChg>
      <pc:sldChg chg="del">
        <pc:chgData name="Cajou, Édeline Thérésa" userId="81137280-5523-4fd3-9c73-faf8338114ab" providerId="ADAL" clId="{B5392570-FCCC-4CFF-A519-78EB76765098}" dt="2026-02-02T13:34:29.260" v="18" actId="47"/>
        <pc:sldMkLst>
          <pc:docMk/>
          <pc:sldMk cId="3932820959" sldId="1004"/>
        </pc:sldMkLst>
      </pc:sldChg>
      <pc:sldChg chg="del">
        <pc:chgData name="Cajou, Édeline Thérésa" userId="81137280-5523-4fd3-9c73-faf8338114ab" providerId="ADAL" clId="{B5392570-FCCC-4CFF-A519-78EB76765098}" dt="2026-02-02T13:34:29.454" v="19" actId="47"/>
        <pc:sldMkLst>
          <pc:docMk/>
          <pc:sldMk cId="3460400720" sldId="1005"/>
        </pc:sldMkLst>
      </pc:sldChg>
      <pc:sldChg chg="del">
        <pc:chgData name="Cajou, Édeline Thérésa" userId="81137280-5523-4fd3-9c73-faf8338114ab" providerId="ADAL" clId="{B5392570-FCCC-4CFF-A519-78EB76765098}" dt="2026-02-02T13:34:29.663" v="20" actId="47"/>
        <pc:sldMkLst>
          <pc:docMk/>
          <pc:sldMk cId="2439076931" sldId="1006"/>
        </pc:sldMkLst>
      </pc:sldChg>
      <pc:sldChg chg="del">
        <pc:chgData name="Cajou, Édeline Thérésa" userId="81137280-5523-4fd3-9c73-faf8338114ab" providerId="ADAL" clId="{B5392570-FCCC-4CFF-A519-78EB76765098}" dt="2026-02-02T13:34:30.077" v="22" actId="47"/>
        <pc:sldMkLst>
          <pc:docMk/>
          <pc:sldMk cId="1339202083" sldId="1007"/>
        </pc:sldMkLst>
      </pc:sldChg>
      <pc:sldChg chg="del">
        <pc:chgData name="Cajou, Édeline Thérésa" userId="81137280-5523-4fd3-9c73-faf8338114ab" providerId="ADAL" clId="{B5392570-FCCC-4CFF-A519-78EB76765098}" dt="2026-02-02T13:34:30.545" v="24" actId="47"/>
        <pc:sldMkLst>
          <pc:docMk/>
          <pc:sldMk cId="1303543341" sldId="1009"/>
        </pc:sldMkLst>
      </pc:sldChg>
      <pc:sldChg chg="del">
        <pc:chgData name="Cajou, Édeline Thérésa" userId="81137280-5523-4fd3-9c73-faf8338114ab" providerId="ADAL" clId="{B5392570-FCCC-4CFF-A519-78EB76765098}" dt="2026-02-02T13:34:31.002" v="26" actId="47"/>
        <pc:sldMkLst>
          <pc:docMk/>
          <pc:sldMk cId="622841577" sldId="1011"/>
        </pc:sldMkLst>
      </pc:sldChg>
      <pc:sldChg chg="add del">
        <pc:chgData name="Cajou, Édeline Thérésa" userId="81137280-5523-4fd3-9c73-faf8338114ab" providerId="ADAL" clId="{B5392570-FCCC-4CFF-A519-78EB76765098}" dt="2026-02-02T13:34:36.070" v="36" actId="47"/>
        <pc:sldMkLst>
          <pc:docMk/>
          <pc:sldMk cId="2750811098" sldId="1012"/>
        </pc:sldMkLst>
      </pc:sldChg>
      <pc:sldChg chg="del">
        <pc:chgData name="Cajou, Édeline Thérésa" userId="81137280-5523-4fd3-9c73-faf8338114ab" providerId="ADAL" clId="{B5392570-FCCC-4CFF-A519-78EB76765098}" dt="2026-02-02T13:34:31.213" v="27" actId="47"/>
        <pc:sldMkLst>
          <pc:docMk/>
          <pc:sldMk cId="2913413508" sldId="1013"/>
        </pc:sldMkLst>
      </pc:sldChg>
      <pc:sldChg chg="add del">
        <pc:chgData name="Cajou, Édeline Thérésa" userId="81137280-5523-4fd3-9c73-faf8338114ab" providerId="ADAL" clId="{B5392570-FCCC-4CFF-A519-78EB76765098}" dt="2026-02-02T13:34:35.579" v="35" actId="47"/>
        <pc:sldMkLst>
          <pc:docMk/>
          <pc:sldMk cId="261766705" sldId="1014"/>
        </pc:sldMkLst>
      </pc:sldChg>
      <pc:sldChg chg="modSp mod">
        <pc:chgData name="Cajou, Édeline Thérésa" userId="81137280-5523-4fd3-9c73-faf8338114ab" providerId="ADAL" clId="{B5392570-FCCC-4CFF-A519-78EB76765098}" dt="2026-02-02T13:37:24.861" v="69" actId="13926"/>
        <pc:sldMkLst>
          <pc:docMk/>
          <pc:sldMk cId="2024936867" sldId="1016"/>
        </pc:sldMkLst>
        <pc:spChg chg="mod">
          <ac:chgData name="Cajou, Édeline Thérésa" userId="81137280-5523-4fd3-9c73-faf8338114ab" providerId="ADAL" clId="{B5392570-FCCC-4CFF-A519-78EB76765098}" dt="2026-02-02T13:37:24.861" v="69" actId="13926"/>
          <ac:spMkLst>
            <pc:docMk/>
            <pc:sldMk cId="2024936867" sldId="1016"/>
            <ac:spMk id="11" creationId="{45EDB988-8A9F-0A8B-E242-331ED65D5428}"/>
          </ac:spMkLst>
        </pc:spChg>
      </pc:sldChg>
      <pc:sldChg chg="modSp mod">
        <pc:chgData name="Cajou, Édeline Thérésa" userId="81137280-5523-4fd3-9c73-faf8338114ab" providerId="ADAL" clId="{B5392570-FCCC-4CFF-A519-78EB76765098}" dt="2026-02-02T13:37:20.184" v="68" actId="13926"/>
        <pc:sldMkLst>
          <pc:docMk/>
          <pc:sldMk cId="2063989482" sldId="1017"/>
        </pc:sldMkLst>
        <pc:spChg chg="mod">
          <ac:chgData name="Cajou, Édeline Thérésa" userId="81137280-5523-4fd3-9c73-faf8338114ab" providerId="ADAL" clId="{B5392570-FCCC-4CFF-A519-78EB76765098}" dt="2026-02-02T13:37:20.184" v="68" actId="13926"/>
          <ac:spMkLst>
            <pc:docMk/>
            <pc:sldMk cId="2063989482" sldId="1017"/>
            <ac:spMk id="2" creationId="{24D5324C-F77D-3CC9-4A60-9AF01882A00D}"/>
          </ac:spMkLst>
        </pc:spChg>
      </pc:sldChg>
      <pc:sldChg chg="del">
        <pc:chgData name="Cajou, Édeline Thérésa" userId="81137280-5523-4fd3-9c73-faf8338114ab" providerId="ADAL" clId="{B5392570-FCCC-4CFF-A519-78EB76765098}" dt="2026-02-02T13:34:43.547" v="39" actId="47"/>
        <pc:sldMkLst>
          <pc:docMk/>
          <pc:sldMk cId="13312036" sldId="1018"/>
        </pc:sldMkLst>
      </pc:sldChg>
      <pc:sldChg chg="del">
        <pc:chgData name="Cajou, Édeline Thérésa" userId="81137280-5523-4fd3-9c73-faf8338114ab" providerId="ADAL" clId="{B5392570-FCCC-4CFF-A519-78EB76765098}" dt="2026-02-02T13:34:29.007" v="17" actId="47"/>
        <pc:sldMkLst>
          <pc:docMk/>
          <pc:sldMk cId="354202631" sldId="1022"/>
        </pc:sldMkLst>
      </pc:sldChg>
      <pc:sldChg chg="del">
        <pc:chgData name="Cajou, Édeline Thérésa" userId="81137280-5523-4fd3-9c73-faf8338114ab" providerId="ADAL" clId="{B5392570-FCCC-4CFF-A519-78EB76765098}" dt="2026-02-02T13:34:29.879" v="21" actId="47"/>
        <pc:sldMkLst>
          <pc:docMk/>
          <pc:sldMk cId="1531936158" sldId="1023"/>
        </pc:sldMkLst>
      </pc:sldChg>
      <pc:sldChg chg="del">
        <pc:chgData name="Cajou, Édeline Thérésa" userId="81137280-5523-4fd3-9c73-faf8338114ab" providerId="ADAL" clId="{B5392570-FCCC-4CFF-A519-78EB76765098}" dt="2026-02-02T13:34:30.305" v="23" actId="47"/>
        <pc:sldMkLst>
          <pc:docMk/>
          <pc:sldMk cId="752396012" sldId="1024"/>
        </pc:sldMkLst>
      </pc:sldChg>
      <pc:sldChg chg="del">
        <pc:chgData name="Cajou, Édeline Thérésa" userId="81137280-5523-4fd3-9c73-faf8338114ab" providerId="ADAL" clId="{B5392570-FCCC-4CFF-A519-78EB76765098}" dt="2026-02-02T13:34:30.765" v="25" actId="47"/>
        <pc:sldMkLst>
          <pc:docMk/>
          <pc:sldMk cId="168082149" sldId="1025"/>
        </pc:sldMkLst>
      </pc:sldChg>
      <pc:sldChg chg="del">
        <pc:chgData name="Cajou, Édeline Thérésa" userId="81137280-5523-4fd3-9c73-faf8338114ab" providerId="ADAL" clId="{B5392570-FCCC-4CFF-A519-78EB76765098}" dt="2026-02-02T13:34:31.429" v="28" actId="47"/>
        <pc:sldMkLst>
          <pc:docMk/>
          <pc:sldMk cId="607880312" sldId="1026"/>
        </pc:sldMkLst>
      </pc:sldChg>
      <pc:sldChg chg="del">
        <pc:chgData name="Cajou, Édeline Thérésa" userId="81137280-5523-4fd3-9c73-faf8338114ab" providerId="ADAL" clId="{B5392570-FCCC-4CFF-A519-78EB76765098}" dt="2026-02-02T13:34:47.824" v="42" actId="47"/>
        <pc:sldMkLst>
          <pc:docMk/>
          <pc:sldMk cId="3644613712" sldId="1027"/>
        </pc:sldMkLst>
      </pc:sldChg>
      <pc:sldChg chg="modSp mod modClrScheme chgLayout">
        <pc:chgData name="Cajou, Édeline Thérésa" userId="81137280-5523-4fd3-9c73-faf8338114ab" providerId="ADAL" clId="{B5392570-FCCC-4CFF-A519-78EB76765098}" dt="2026-02-02T13:51:53.075" v="186" actId="1076"/>
        <pc:sldMkLst>
          <pc:docMk/>
          <pc:sldMk cId="1454691010" sldId="1028"/>
        </pc:sldMkLst>
        <pc:spChg chg="mod ord">
          <ac:chgData name="Cajou, Édeline Thérésa" userId="81137280-5523-4fd3-9c73-faf8338114ab" providerId="ADAL" clId="{B5392570-FCCC-4CFF-A519-78EB76765098}" dt="2026-02-02T13:51:53.075" v="186" actId="1076"/>
          <ac:spMkLst>
            <pc:docMk/>
            <pc:sldMk cId="1454691010" sldId="1028"/>
            <ac:spMk id="4" creationId="{4F77A0A2-E344-69D6-907E-2AD9274C088B}"/>
          </ac:spMkLst>
        </pc:spChg>
        <pc:spChg chg="mod ord">
          <ac:chgData name="Cajou, Édeline Thérésa" userId="81137280-5523-4fd3-9c73-faf8338114ab" providerId="ADAL" clId="{B5392570-FCCC-4CFF-A519-78EB76765098}" dt="2026-02-02T13:46:26.235" v="154" actId="700"/>
          <ac:spMkLst>
            <pc:docMk/>
            <pc:sldMk cId="1454691010" sldId="1028"/>
            <ac:spMk id="5" creationId="{8A59B62D-7BC5-C294-B45E-0A78CF92D497}"/>
          </ac:spMkLst>
        </pc:spChg>
      </pc:sldChg>
      <pc:sldChg chg="modSp mod addAnim delAnim">
        <pc:chgData name="Cajou, Édeline Thérésa" userId="81137280-5523-4fd3-9c73-faf8338114ab" providerId="ADAL" clId="{B5392570-FCCC-4CFF-A519-78EB76765098}" dt="2026-02-02T13:52:19.198" v="202" actId="1076"/>
        <pc:sldMkLst>
          <pc:docMk/>
          <pc:sldMk cId="3962980867" sldId="1029"/>
        </pc:sldMkLst>
        <pc:spChg chg="mod">
          <ac:chgData name="Cajou, Édeline Thérésa" userId="81137280-5523-4fd3-9c73-faf8338114ab" providerId="ADAL" clId="{B5392570-FCCC-4CFF-A519-78EB76765098}" dt="2026-02-02T13:52:19.198" v="202" actId="1076"/>
          <ac:spMkLst>
            <pc:docMk/>
            <pc:sldMk cId="3962980867" sldId="1029"/>
            <ac:spMk id="4" creationId="{1D935DC2-620C-A23B-4E27-2E7C30854675}"/>
          </ac:spMkLst>
        </pc:spChg>
        <pc:spChg chg="mod">
          <ac:chgData name="Cajou, Édeline Thérésa" userId="81137280-5523-4fd3-9c73-faf8338114ab" providerId="ADAL" clId="{B5392570-FCCC-4CFF-A519-78EB76765098}" dt="2026-02-02T13:37:30.460" v="70" actId="13926"/>
          <ac:spMkLst>
            <pc:docMk/>
            <pc:sldMk cId="3962980867" sldId="1029"/>
            <ac:spMk id="6" creationId="{0945D589-DCEB-FBB0-6F35-2ADD31FB00F4}"/>
          </ac:spMkLst>
        </pc:spChg>
      </pc:sldChg>
      <pc:sldChg chg="modSp add mod">
        <pc:chgData name="Cajou, Édeline Thérésa" userId="81137280-5523-4fd3-9c73-faf8338114ab" providerId="ADAL" clId="{B5392570-FCCC-4CFF-A519-78EB76765098}" dt="2026-02-02T13:37:12.094" v="67" actId="1076"/>
        <pc:sldMkLst>
          <pc:docMk/>
          <pc:sldMk cId="1236677419" sldId="1030"/>
        </pc:sldMkLst>
        <pc:spChg chg="mod">
          <ac:chgData name="Cajou, Édeline Thérésa" userId="81137280-5523-4fd3-9c73-faf8338114ab" providerId="ADAL" clId="{B5392570-FCCC-4CFF-A519-78EB76765098}" dt="2026-02-02T13:37:03.456" v="64" actId="1076"/>
          <ac:spMkLst>
            <pc:docMk/>
            <pc:sldMk cId="1236677419" sldId="1030"/>
            <ac:spMk id="14" creationId="{B866CA83-9299-276F-EC19-F1F2C2F83A03}"/>
          </ac:spMkLst>
        </pc:spChg>
        <pc:picChg chg="mod">
          <ac:chgData name="Cajou, Édeline Thérésa" userId="81137280-5523-4fd3-9c73-faf8338114ab" providerId="ADAL" clId="{B5392570-FCCC-4CFF-A519-78EB76765098}" dt="2026-02-02T13:36:56.782" v="63" actId="1076"/>
          <ac:picMkLst>
            <pc:docMk/>
            <pc:sldMk cId="1236677419" sldId="1030"/>
            <ac:picMk id="2" creationId="{F007E199-785D-1619-DFEA-270DE4BD2A49}"/>
          </ac:picMkLst>
        </pc:picChg>
        <pc:picChg chg="mod">
          <ac:chgData name="Cajou, Édeline Thérésa" userId="81137280-5523-4fd3-9c73-faf8338114ab" providerId="ADAL" clId="{B5392570-FCCC-4CFF-A519-78EB76765098}" dt="2026-02-02T13:37:06.937" v="65" actId="1076"/>
          <ac:picMkLst>
            <pc:docMk/>
            <pc:sldMk cId="1236677419" sldId="1030"/>
            <ac:picMk id="16" creationId="{D87AB4DD-897C-CCE8-AED5-FB4C26750C43}"/>
          </ac:picMkLst>
        </pc:picChg>
        <pc:picChg chg="mod">
          <ac:chgData name="Cajou, Édeline Thérésa" userId="81137280-5523-4fd3-9c73-faf8338114ab" providerId="ADAL" clId="{B5392570-FCCC-4CFF-A519-78EB76765098}" dt="2026-02-02T13:37:09.516" v="66" actId="1076"/>
          <ac:picMkLst>
            <pc:docMk/>
            <pc:sldMk cId="1236677419" sldId="1030"/>
            <ac:picMk id="1026" creationId="{F90DA60F-2B38-B099-C46F-3CDDF35DFDF7}"/>
          </ac:picMkLst>
        </pc:picChg>
        <pc:picChg chg="mod">
          <ac:chgData name="Cajou, Édeline Thérésa" userId="81137280-5523-4fd3-9c73-faf8338114ab" providerId="ADAL" clId="{B5392570-FCCC-4CFF-A519-78EB76765098}" dt="2026-02-02T13:37:03.456" v="64" actId="1076"/>
          <ac:picMkLst>
            <pc:docMk/>
            <pc:sldMk cId="1236677419" sldId="1030"/>
            <ac:picMk id="1030" creationId="{65480E0B-C8A4-233A-92B0-010EFAEDCABB}"/>
          </ac:picMkLst>
        </pc:picChg>
        <pc:picChg chg="mod">
          <ac:chgData name="Cajou, Édeline Thérésa" userId="81137280-5523-4fd3-9c73-faf8338114ab" providerId="ADAL" clId="{B5392570-FCCC-4CFF-A519-78EB76765098}" dt="2026-02-02T13:37:12.094" v="67" actId="1076"/>
          <ac:picMkLst>
            <pc:docMk/>
            <pc:sldMk cId="1236677419" sldId="1030"/>
            <ac:picMk id="1036" creationId="{ADAA5252-0531-8427-4261-624AE8892521}"/>
          </ac:picMkLst>
        </pc:picChg>
      </pc:sldChg>
      <pc:sldChg chg="del">
        <pc:chgData name="Cajou, Édeline Thérésa" userId="81137280-5523-4fd3-9c73-faf8338114ab" providerId="ADAL" clId="{B5392570-FCCC-4CFF-A519-78EB76765098}" dt="2026-02-02T13:34:42.436" v="38" actId="47"/>
        <pc:sldMkLst>
          <pc:docMk/>
          <pc:sldMk cId="2724813865" sldId="1030"/>
        </pc:sldMkLst>
      </pc:sldChg>
      <pc:sldChg chg="del">
        <pc:chgData name="Cajou, Édeline Thérésa" userId="81137280-5523-4fd3-9c73-faf8338114ab" providerId="ADAL" clId="{B5392570-FCCC-4CFF-A519-78EB76765098}" dt="2026-02-02T13:34:44.153" v="40" actId="47"/>
        <pc:sldMkLst>
          <pc:docMk/>
          <pc:sldMk cId="1485192197" sldId="1031"/>
        </pc:sldMkLst>
      </pc:sldChg>
      <pc:sldMasterChg chg="addSldLayout delSldLayout">
        <pc:chgData name="Cajou, Édeline Thérésa" userId="81137280-5523-4fd3-9c73-faf8338114ab" providerId="ADAL" clId="{B5392570-FCCC-4CFF-A519-78EB76765098}" dt="2026-02-02T13:34:33.277" v="32" actId="47"/>
        <pc:sldMasterMkLst>
          <pc:docMk/>
          <pc:sldMasterMk cId="1978304430" sldId="2147483648"/>
        </pc:sldMasterMkLst>
        <pc:sldLayoutChg chg="add del">
          <pc:chgData name="Cajou, Édeline Thérésa" userId="81137280-5523-4fd3-9c73-faf8338114ab" providerId="ADAL" clId="{B5392570-FCCC-4CFF-A519-78EB76765098}" dt="2026-02-02T13:34:33.277" v="32" actId="47"/>
          <pc:sldLayoutMkLst>
            <pc:docMk/>
            <pc:sldMasterMk cId="1978304430" sldId="2147483648"/>
            <pc:sldLayoutMk cId="3063134520" sldId="21474836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F942054-CE74-66BD-CEB2-2086614408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1FE93033-1A2B-518C-1251-1C890438C0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7F1314-092B-484E-BD58-8BE3AB5C4B41}" type="datetimeFigureOut">
              <a:rPr lang="fr-CA" smtClean="0"/>
              <a:t>2026-02-02</a:t>
            </a:fld>
            <a:endParaRPr lang="fr-CA"/>
          </a:p>
        </p:txBody>
      </p:sp>
      <p:sp>
        <p:nvSpPr>
          <p:cNvPr id="4" name="Espace réservé du pied de page 3">
            <a:extLst>
              <a:ext uri="{FF2B5EF4-FFF2-40B4-BE49-F238E27FC236}">
                <a16:creationId xmlns:a16="http://schemas.microsoft.com/office/drawing/2014/main" id="{6191485B-A73E-5600-11C9-95F7AA99BD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A"/>
              <a:t>Présentation réalisée par Marie-Claude Moreau avec la collaboration d'Hélène Guérette et Jessica Lebel</a:t>
            </a:r>
          </a:p>
        </p:txBody>
      </p:sp>
      <p:sp>
        <p:nvSpPr>
          <p:cNvPr id="5" name="Espace réservé du numéro de diapositive 4">
            <a:extLst>
              <a:ext uri="{FF2B5EF4-FFF2-40B4-BE49-F238E27FC236}">
                <a16:creationId xmlns:a16="http://schemas.microsoft.com/office/drawing/2014/main" id="{11D8F848-0981-C75A-5767-E0C1392F31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931EB1-4A25-4775-8E7C-F2FA77DAC952}" type="slidenum">
              <a:rPr lang="fr-CA" smtClean="0"/>
              <a:t>‹n°›</a:t>
            </a:fld>
            <a:endParaRPr lang="fr-CA"/>
          </a:p>
        </p:txBody>
      </p:sp>
    </p:spTree>
    <p:extLst>
      <p:ext uri="{BB962C8B-B14F-4D97-AF65-F5344CB8AC3E}">
        <p14:creationId xmlns:p14="http://schemas.microsoft.com/office/powerpoint/2010/main" val="78659942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2BC40-334D-4E91-8B7B-84EED40A35B8}" type="datetimeFigureOut">
              <a:rPr lang="fr-CA" smtClean="0"/>
              <a:t>2026-02-02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CA"/>
              <a:t>Présentation réalisée par Marie-Claude Moreau avec la collaboration d'Hélène Guérette et Jessica Lebel</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39CE7-4A2C-4E55-A24F-1EDCC266D86C}" type="slidenum">
              <a:rPr lang="fr-CA" smtClean="0"/>
              <a:t>‹n°›</a:t>
            </a:fld>
            <a:endParaRPr lang="fr-CA"/>
          </a:p>
        </p:txBody>
      </p:sp>
    </p:spTree>
    <p:extLst>
      <p:ext uri="{BB962C8B-B14F-4D97-AF65-F5344CB8AC3E}">
        <p14:creationId xmlns:p14="http://schemas.microsoft.com/office/powerpoint/2010/main" val="187009153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100" kern="1200">
        <a:solidFill>
          <a:schemeClr val="tx1"/>
        </a:solidFill>
        <a:latin typeface="Manrope" pitchFamily="2" charset="0"/>
        <a:ea typeface="+mn-ea"/>
        <a:cs typeface="+mn-cs"/>
      </a:defRPr>
    </a:lvl1pPr>
    <a:lvl2pPr marL="457200" algn="l" defTabSz="914400" rtl="0" eaLnBrk="1" latinLnBrk="0" hangingPunct="1">
      <a:defRPr sz="1100" kern="1200">
        <a:solidFill>
          <a:schemeClr val="tx1"/>
        </a:solidFill>
        <a:latin typeface="Manrope" pitchFamily="2" charset="0"/>
        <a:ea typeface="+mn-ea"/>
        <a:cs typeface="+mn-cs"/>
      </a:defRPr>
    </a:lvl2pPr>
    <a:lvl3pPr marL="914400" algn="l" defTabSz="914400" rtl="0" eaLnBrk="1" latinLnBrk="0" hangingPunct="1">
      <a:defRPr sz="1100" kern="1200">
        <a:solidFill>
          <a:schemeClr val="tx1"/>
        </a:solidFill>
        <a:latin typeface="Manrope" pitchFamily="2" charset="0"/>
        <a:ea typeface="+mn-ea"/>
        <a:cs typeface="+mn-cs"/>
      </a:defRPr>
    </a:lvl3pPr>
    <a:lvl4pPr marL="1371600" algn="l" defTabSz="914400" rtl="0" eaLnBrk="1" latinLnBrk="0" hangingPunct="1">
      <a:defRPr sz="1100" kern="1200">
        <a:solidFill>
          <a:schemeClr val="tx1"/>
        </a:solidFill>
        <a:latin typeface="Manrope" pitchFamily="2" charset="0"/>
        <a:ea typeface="+mn-ea"/>
        <a:cs typeface="+mn-cs"/>
      </a:defRPr>
    </a:lvl4pPr>
    <a:lvl5pPr marL="1828800" algn="l" defTabSz="914400" rtl="0" eaLnBrk="1" latinLnBrk="0" hangingPunct="1">
      <a:defRPr sz="1100" kern="1200">
        <a:solidFill>
          <a:schemeClr val="tx1"/>
        </a:solidFill>
        <a:latin typeface="Manrop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92701b84aa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92701b84aa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4" name="Image 13" descr="Une image contenant plein air, bâtiment, noir et blanc, fenêtre&#10;&#10;Description générée automatiquement">
            <a:extLst>
              <a:ext uri="{FF2B5EF4-FFF2-40B4-BE49-F238E27FC236}">
                <a16:creationId xmlns:a16="http://schemas.microsoft.com/office/drawing/2014/main" id="{496B1600-1618-7B0E-18BB-3932339B8F34}"/>
              </a:ext>
            </a:extLst>
          </p:cNvPr>
          <p:cNvPicPr>
            <a:picLocks noGrp="1" noRot="1" noChangeAspect="1" noMove="1" noResize="1" noEditPoints="1" noAdjustHandles="1" noChangeArrowheads="1" noChangeShapeType="1" noCrop="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01324C88-E7D5-E06E-3E5B-D961E7D42B0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Parallélogramme 15">
            <a:extLst>
              <a:ext uri="{FF2B5EF4-FFF2-40B4-BE49-F238E27FC236}">
                <a16:creationId xmlns:a16="http://schemas.microsoft.com/office/drawing/2014/main" id="{6F3793A7-F424-50DE-E771-FC541E910C6E}"/>
              </a:ext>
            </a:extLst>
          </p:cNvPr>
          <p:cNvSpPr>
            <a:spLocks noGrp="1" noRot="1" noMove="1" noResize="1" noEditPoints="1" noAdjustHandles="1" noChangeArrowheads="1" noChangeShapeType="1"/>
          </p:cNvSpPr>
          <p:nvPr userDrawn="1"/>
        </p:nvSpPr>
        <p:spPr>
          <a:xfrm>
            <a:off x="5645147" y="4565447"/>
            <a:ext cx="4929447" cy="2292553"/>
          </a:xfrm>
          <a:prstGeom prst="parallelogram">
            <a:avLst>
              <a:gd name="adj" fmla="val 34790"/>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Parallélogramme 16">
            <a:extLst>
              <a:ext uri="{FF2B5EF4-FFF2-40B4-BE49-F238E27FC236}">
                <a16:creationId xmlns:a16="http://schemas.microsoft.com/office/drawing/2014/main" id="{6FD3C759-AE13-1E00-F1CA-B91CD6D33B6C}"/>
              </a:ext>
            </a:extLst>
          </p:cNvPr>
          <p:cNvSpPr>
            <a:spLocks noGrp="1" noRot="1" noMove="1" noResize="1" noEditPoints="1" noAdjustHandles="1" noChangeArrowheads="1" noChangeShapeType="1"/>
          </p:cNvSpPr>
          <p:nvPr userDrawn="1"/>
        </p:nvSpPr>
        <p:spPr>
          <a:xfrm>
            <a:off x="10574594" y="-31"/>
            <a:ext cx="1616533" cy="4565478"/>
          </a:xfrm>
          <a:custGeom>
            <a:avLst/>
            <a:gdLst>
              <a:gd name="connsiteX0" fmla="*/ 0 w 4929447"/>
              <a:gd name="connsiteY0" fmla="*/ 4575276 h 4575276"/>
              <a:gd name="connsiteX1" fmla="*/ 1591739 w 4929447"/>
              <a:gd name="connsiteY1" fmla="*/ 0 h 4575276"/>
              <a:gd name="connsiteX2" fmla="*/ 4929447 w 4929447"/>
              <a:gd name="connsiteY2" fmla="*/ 0 h 4575276"/>
              <a:gd name="connsiteX3" fmla="*/ 3337708 w 4929447"/>
              <a:gd name="connsiteY3" fmla="*/ 4575276 h 4575276"/>
              <a:gd name="connsiteX4" fmla="*/ 0 w 4929447"/>
              <a:gd name="connsiteY4" fmla="*/ 4575276 h 4575276"/>
              <a:gd name="connsiteX0" fmla="*/ 0 w 4929447"/>
              <a:gd name="connsiteY0" fmla="*/ 4575276 h 4575276"/>
              <a:gd name="connsiteX1" fmla="*/ 1591739 w 4929447"/>
              <a:gd name="connsiteY1" fmla="*/ 0 h 4575276"/>
              <a:gd name="connsiteX2" fmla="*/ 4929447 w 4929447"/>
              <a:gd name="connsiteY2" fmla="*/ 0 h 4575276"/>
              <a:gd name="connsiteX3" fmla="*/ 3337708 w 4929447"/>
              <a:gd name="connsiteY3" fmla="*/ 4575276 h 4575276"/>
              <a:gd name="connsiteX4" fmla="*/ 1616533 w 4929447"/>
              <a:gd name="connsiteY4" fmla="*/ 4573969 h 4575276"/>
              <a:gd name="connsiteX5" fmla="*/ 0 w 4929447"/>
              <a:gd name="connsiteY5" fmla="*/ 4575276 h 4575276"/>
              <a:gd name="connsiteX0" fmla="*/ 0 w 4929447"/>
              <a:gd name="connsiteY0" fmla="*/ 4575276 h 4575276"/>
              <a:gd name="connsiteX1" fmla="*/ 1591739 w 4929447"/>
              <a:gd name="connsiteY1" fmla="*/ 0 h 4575276"/>
              <a:gd name="connsiteX2" fmla="*/ 4929447 w 4929447"/>
              <a:gd name="connsiteY2" fmla="*/ 0 h 4575276"/>
              <a:gd name="connsiteX3" fmla="*/ 1616533 w 4929447"/>
              <a:gd name="connsiteY3" fmla="*/ 4573969 h 4575276"/>
              <a:gd name="connsiteX4" fmla="*/ 0 w 4929447"/>
              <a:gd name="connsiteY4" fmla="*/ 4575276 h 4575276"/>
              <a:gd name="connsiteX0" fmla="*/ 0 w 1616533"/>
              <a:gd name="connsiteY0" fmla="*/ 4575276 h 4575276"/>
              <a:gd name="connsiteX1" fmla="*/ 1591739 w 1616533"/>
              <a:gd name="connsiteY1" fmla="*/ 0 h 4575276"/>
              <a:gd name="connsiteX2" fmla="*/ 1616533 w 1616533"/>
              <a:gd name="connsiteY2" fmla="*/ 4573969 h 4575276"/>
              <a:gd name="connsiteX3" fmla="*/ 0 w 1616533"/>
              <a:gd name="connsiteY3" fmla="*/ 4575276 h 4575276"/>
              <a:gd name="connsiteX0" fmla="*/ 0 w 1616533"/>
              <a:gd name="connsiteY0" fmla="*/ 4565478 h 4565478"/>
              <a:gd name="connsiteX1" fmla="*/ 1611333 w 1616533"/>
              <a:gd name="connsiteY1" fmla="*/ 0 h 4565478"/>
              <a:gd name="connsiteX2" fmla="*/ 1616533 w 1616533"/>
              <a:gd name="connsiteY2" fmla="*/ 4564171 h 4565478"/>
              <a:gd name="connsiteX3" fmla="*/ 0 w 1616533"/>
              <a:gd name="connsiteY3" fmla="*/ 4565478 h 4565478"/>
            </a:gdLst>
            <a:ahLst/>
            <a:cxnLst>
              <a:cxn ang="0">
                <a:pos x="connsiteX0" y="connsiteY0"/>
              </a:cxn>
              <a:cxn ang="0">
                <a:pos x="connsiteX1" y="connsiteY1"/>
              </a:cxn>
              <a:cxn ang="0">
                <a:pos x="connsiteX2" y="connsiteY2"/>
              </a:cxn>
              <a:cxn ang="0">
                <a:pos x="connsiteX3" y="connsiteY3"/>
              </a:cxn>
            </a:cxnLst>
            <a:rect l="l" t="t" r="r" b="b"/>
            <a:pathLst>
              <a:path w="1616533" h="4565478">
                <a:moveTo>
                  <a:pt x="0" y="4565478"/>
                </a:moveTo>
                <a:lnTo>
                  <a:pt x="1611333" y="0"/>
                </a:lnTo>
                <a:cubicBezTo>
                  <a:pt x="1613066" y="1521390"/>
                  <a:pt x="1614800" y="3042781"/>
                  <a:pt x="1616533" y="4564171"/>
                </a:cubicBezTo>
                <a:lnTo>
                  <a:pt x="0" y="4565478"/>
                </a:lnTo>
                <a:close/>
              </a:path>
            </a:pathLst>
          </a:cu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12">
            <a:extLst>
              <a:ext uri="{FF2B5EF4-FFF2-40B4-BE49-F238E27FC236}">
                <a16:creationId xmlns:a16="http://schemas.microsoft.com/office/drawing/2014/main" id="{8D92E1FD-F23F-90E0-0B26-2268D834AFCB}"/>
              </a:ext>
            </a:extLst>
          </p:cNvPr>
          <p:cNvSpPr>
            <a:spLocks noGrp="1"/>
          </p:cNvSpPr>
          <p:nvPr>
            <p:ph type="body" sz="quarter" idx="15" hasCustomPrompt="1"/>
          </p:nvPr>
        </p:nvSpPr>
        <p:spPr>
          <a:xfrm>
            <a:off x="785117" y="4557099"/>
            <a:ext cx="5310883" cy="914400"/>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Tx/>
              <a:buFontTx/>
              <a:buNone/>
              <a:tabLst/>
              <a:defRPr lang="fr-FR" sz="1600" kern="1200" baseline="0" dirty="0" smtClean="0">
                <a:solidFill>
                  <a:srgbClr val="86888B"/>
                </a:solidFill>
                <a:latin typeface="+mn-lt"/>
                <a:ea typeface="+mn-ea"/>
                <a:cs typeface="Segoe UI" panose="020B0502040204020203" pitchFamily="34" charset="0"/>
              </a:defRPr>
            </a:lvl1pPr>
            <a:lvl2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2pPr>
            <a:lvl3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3pPr>
            <a:lvl4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4pPr>
            <a:lvl5pPr marL="0" indent="0" algn="l" defTabSz="914400" rtl="0" eaLnBrk="1" latinLnBrk="0" hangingPunct="1">
              <a:lnSpc>
                <a:spcPct val="100000"/>
              </a:lnSpc>
              <a:spcBef>
                <a:spcPts val="0"/>
              </a:spcBef>
              <a:buFontTx/>
              <a:buNone/>
              <a:defRPr lang="fr-CA" sz="1800" kern="1200" dirty="0">
                <a:solidFill>
                  <a:schemeClr val="bg1"/>
                </a:solidFill>
                <a:latin typeface="Segoe UI" panose="020B0502040204020203" pitchFamily="34" charset="0"/>
                <a:ea typeface="+mn-ea"/>
                <a:cs typeface="Segoe UI" panose="020B0502040204020203" pitchFamily="34" charset="0"/>
              </a:defRPr>
            </a:lvl5p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fr-FR"/>
              <a:t>Date et auteur de la présentation</a:t>
            </a:r>
          </a:p>
        </p:txBody>
      </p:sp>
      <p:pic>
        <p:nvPicPr>
          <p:cNvPr id="19" name="Image 18" descr="Une image contenant texte, Police, capture d’écran, Graphique&#10;&#10;Description générée automatiquement">
            <a:extLst>
              <a:ext uri="{FF2B5EF4-FFF2-40B4-BE49-F238E27FC236}">
                <a16:creationId xmlns:a16="http://schemas.microsoft.com/office/drawing/2014/main" id="{5E3023C4-0DD0-47C4-AD2F-31F3212FEC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94623" y="329957"/>
            <a:ext cx="3678865" cy="1264674"/>
          </a:xfrm>
          <a:prstGeom prst="rect">
            <a:avLst/>
          </a:prstGeom>
        </p:spPr>
      </p:pic>
      <p:sp>
        <p:nvSpPr>
          <p:cNvPr id="20" name="ZoneTexte 19">
            <a:extLst>
              <a:ext uri="{FF2B5EF4-FFF2-40B4-BE49-F238E27FC236}">
                <a16:creationId xmlns:a16="http://schemas.microsoft.com/office/drawing/2014/main" id="{F327DF45-BAE8-706B-2ED0-E032C51D5A0D}"/>
              </a:ext>
            </a:extLst>
          </p:cNvPr>
          <p:cNvSpPr txBox="1"/>
          <p:nvPr userDrawn="1"/>
        </p:nvSpPr>
        <p:spPr>
          <a:xfrm>
            <a:off x="785117" y="6121964"/>
            <a:ext cx="4347665" cy="246221"/>
          </a:xfrm>
          <a:prstGeom prst="rect">
            <a:avLst/>
          </a:prstGeom>
          <a:noFill/>
        </p:spPr>
        <p:txBody>
          <a:bodyPr wrap="none" rtlCol="0">
            <a:spAutoFit/>
          </a:bodyPr>
          <a:lstStyle/>
          <a:p>
            <a:r>
              <a:rPr lang="fr-CA" sz="1000">
                <a:solidFill>
                  <a:schemeClr val="bg1"/>
                </a:solidFill>
              </a:rPr>
              <a:t>© Tous droits réservés 2024 École nationale d’administration publique </a:t>
            </a:r>
          </a:p>
        </p:txBody>
      </p:sp>
      <p:sp>
        <p:nvSpPr>
          <p:cNvPr id="3" name="Sous-titre 2">
            <a:extLst>
              <a:ext uri="{FF2B5EF4-FFF2-40B4-BE49-F238E27FC236}">
                <a16:creationId xmlns:a16="http://schemas.microsoft.com/office/drawing/2014/main" id="{25D33816-9B3A-91AE-1013-43E87627C5D4}"/>
              </a:ext>
            </a:extLst>
          </p:cNvPr>
          <p:cNvSpPr>
            <a:spLocks noGrp="1"/>
          </p:cNvSpPr>
          <p:nvPr>
            <p:ph type="subTitle" idx="1" hasCustomPrompt="1"/>
          </p:nvPr>
        </p:nvSpPr>
        <p:spPr>
          <a:xfrm>
            <a:off x="785118" y="1590090"/>
            <a:ext cx="6730108" cy="674457"/>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surtitre</a:t>
            </a:r>
            <a:endParaRPr lang="fr-CA"/>
          </a:p>
        </p:txBody>
      </p:sp>
      <p:sp>
        <p:nvSpPr>
          <p:cNvPr id="2" name="Titre 1">
            <a:extLst>
              <a:ext uri="{FF2B5EF4-FFF2-40B4-BE49-F238E27FC236}">
                <a16:creationId xmlns:a16="http://schemas.microsoft.com/office/drawing/2014/main" id="{B3E94534-99B5-2186-8CF4-8824C52C4F86}"/>
              </a:ext>
            </a:extLst>
          </p:cNvPr>
          <p:cNvSpPr>
            <a:spLocks noGrp="1"/>
          </p:cNvSpPr>
          <p:nvPr>
            <p:ph type="ctrTitle"/>
          </p:nvPr>
        </p:nvSpPr>
        <p:spPr>
          <a:xfrm>
            <a:off x="785117" y="2299227"/>
            <a:ext cx="9789477" cy="1646621"/>
          </a:xfrm>
        </p:spPr>
        <p:txBody>
          <a:bodyPr anchor="b">
            <a:normAutofit/>
          </a:bodyPr>
          <a:lstStyle>
            <a:lvl1pPr algn="l">
              <a:defRPr sz="3600" u="sng" cap="all" baseline="0">
                <a:solidFill>
                  <a:schemeClr val="accent2"/>
                </a:solidFill>
              </a:defRPr>
            </a:lvl1pPr>
          </a:lstStyle>
          <a:p>
            <a:r>
              <a:rPr lang="fr-FR"/>
              <a:t>Modifiez le style du titre</a:t>
            </a:r>
            <a:endParaRPr lang="fr-CA"/>
          </a:p>
        </p:txBody>
      </p:sp>
    </p:spTree>
    <p:extLst>
      <p:ext uri="{BB962C8B-B14F-4D97-AF65-F5344CB8AC3E}">
        <p14:creationId xmlns:p14="http://schemas.microsoft.com/office/powerpoint/2010/main" val="136211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gauch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E428F46-EB87-D5F1-CDE1-B15552A869FE}"/>
              </a:ext>
            </a:extLst>
          </p:cNvPr>
          <p:cNvSpPr>
            <a:spLocks noGrp="1"/>
          </p:cNvSpPr>
          <p:nvPr>
            <p:ph type="title"/>
          </p:nvPr>
        </p:nvSpPr>
        <p:spPr>
          <a:xfrm>
            <a:off x="609601" y="1466850"/>
            <a:ext cx="3783495" cy="3924300"/>
          </a:xfrm>
        </p:spPr>
        <p:txBody>
          <a:bodyPr anchor="ctr">
            <a:normAutofit/>
          </a:bodyPr>
          <a:lstStyle>
            <a:lvl1pPr>
              <a:defRPr sz="2800" cap="all" baseline="0">
                <a:solidFill>
                  <a:schemeClr val="bg1"/>
                </a:solidFill>
              </a:defRPr>
            </a:lvl1pPr>
          </a:lstStyle>
          <a:p>
            <a:r>
              <a:rPr lang="fr-FR"/>
              <a:t>Modifiez le style du titre</a:t>
            </a:r>
            <a:endParaRPr lang="fr-CA"/>
          </a:p>
        </p:txBody>
      </p:sp>
      <p:sp>
        <p:nvSpPr>
          <p:cNvPr id="11" name="Espace réservé du contenu 3">
            <a:extLst>
              <a:ext uri="{FF2B5EF4-FFF2-40B4-BE49-F238E27FC236}">
                <a16:creationId xmlns:a16="http://schemas.microsoft.com/office/drawing/2014/main" id="{DB2064CC-7AC4-226B-FD05-2BC5F8D45485}"/>
              </a:ext>
            </a:extLst>
          </p:cNvPr>
          <p:cNvSpPr>
            <a:spLocks noGrp="1"/>
          </p:cNvSpPr>
          <p:nvPr>
            <p:ph sz="half" idx="10"/>
          </p:nvPr>
        </p:nvSpPr>
        <p:spPr>
          <a:xfrm>
            <a:off x="5673970" y="613889"/>
            <a:ext cx="5908429" cy="55630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3" name="ZoneTexte 12">
            <a:extLst>
              <a:ext uri="{FF2B5EF4-FFF2-40B4-BE49-F238E27FC236}">
                <a16:creationId xmlns:a16="http://schemas.microsoft.com/office/drawing/2014/main" id="{A8924FE5-B189-C97A-1592-EBC8C4F606F7}"/>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78482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roite">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E428F46-EB87-D5F1-CDE1-B15552A869FE}"/>
              </a:ext>
            </a:extLst>
          </p:cNvPr>
          <p:cNvSpPr>
            <a:spLocks noGrp="1"/>
          </p:cNvSpPr>
          <p:nvPr>
            <p:ph type="title"/>
          </p:nvPr>
        </p:nvSpPr>
        <p:spPr>
          <a:xfrm>
            <a:off x="7798799" y="1466850"/>
            <a:ext cx="3783600" cy="3924300"/>
          </a:xfrm>
        </p:spPr>
        <p:txBody>
          <a:bodyPr anchor="ctr">
            <a:normAutofit/>
          </a:bodyPr>
          <a:lstStyle>
            <a:lvl1pPr>
              <a:defRPr sz="2800" cap="all" baseline="0">
                <a:solidFill>
                  <a:schemeClr val="tx1"/>
                </a:solidFill>
              </a:defRPr>
            </a:lvl1pPr>
          </a:lstStyle>
          <a:p>
            <a:r>
              <a:rPr lang="fr-FR"/>
              <a:t>Modifiez le style du titre</a:t>
            </a:r>
            <a:endParaRPr lang="fr-CA"/>
          </a:p>
        </p:txBody>
      </p:sp>
      <p:sp>
        <p:nvSpPr>
          <p:cNvPr id="11" name="Espace réservé du contenu 3">
            <a:extLst>
              <a:ext uri="{FF2B5EF4-FFF2-40B4-BE49-F238E27FC236}">
                <a16:creationId xmlns:a16="http://schemas.microsoft.com/office/drawing/2014/main" id="{DB2064CC-7AC4-226B-FD05-2BC5F8D45485}"/>
              </a:ext>
            </a:extLst>
          </p:cNvPr>
          <p:cNvSpPr>
            <a:spLocks noGrp="1"/>
          </p:cNvSpPr>
          <p:nvPr>
            <p:ph sz="half" idx="10"/>
          </p:nvPr>
        </p:nvSpPr>
        <p:spPr>
          <a:xfrm>
            <a:off x="609601" y="613889"/>
            <a:ext cx="5908428" cy="55630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ZoneTexte 3">
            <a:extLst>
              <a:ext uri="{FF2B5EF4-FFF2-40B4-BE49-F238E27FC236}">
                <a16:creationId xmlns:a16="http://schemas.microsoft.com/office/drawing/2014/main" id="{C0E8EA47-6E5B-26D0-6C51-DE41EEF3C5F0}"/>
              </a:ext>
            </a:extLst>
          </p:cNvPr>
          <p:cNvSpPr txBox="1"/>
          <p:nvPr userDrawn="1"/>
        </p:nvSpPr>
        <p:spPr>
          <a:xfrm>
            <a:off x="523191"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2066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et A gauche">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980EA35-2BDE-2B3C-B835-A18325A6AE33}"/>
              </a:ext>
            </a:extLst>
          </p:cNvPr>
          <p:cNvSpPr>
            <a:spLocks noGrp="1"/>
          </p:cNvSpPr>
          <p:nvPr>
            <p:ph sz="half" idx="1"/>
          </p:nvPr>
        </p:nvSpPr>
        <p:spPr>
          <a:xfrm>
            <a:off x="5461912" y="1676400"/>
            <a:ext cx="61164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Titre 1">
            <a:extLst>
              <a:ext uri="{FF2B5EF4-FFF2-40B4-BE49-F238E27FC236}">
                <a16:creationId xmlns:a16="http://schemas.microsoft.com/office/drawing/2014/main" id="{77192AC6-B9B1-D93B-F60B-227D6526C131}"/>
              </a:ext>
            </a:extLst>
          </p:cNvPr>
          <p:cNvSpPr>
            <a:spLocks noGrp="1"/>
          </p:cNvSpPr>
          <p:nvPr>
            <p:ph type="title"/>
          </p:nvPr>
        </p:nvSpPr>
        <p:spPr>
          <a:xfrm>
            <a:off x="5461912" y="613888"/>
            <a:ext cx="6116400" cy="900588"/>
          </a:xfrm>
        </p:spPr>
        <p:txBody>
          <a:bodyPr anchor="t">
            <a:normAutofit/>
          </a:bodyPr>
          <a:lstStyle>
            <a:lvl1pPr>
              <a:defRPr sz="2800" cap="all" baseline="0"/>
            </a:lvl1pPr>
          </a:lstStyle>
          <a:p>
            <a:r>
              <a:rPr lang="fr-FR"/>
              <a:t>Modifiez le style du titre</a:t>
            </a:r>
            <a:endParaRPr lang="fr-CA"/>
          </a:p>
        </p:txBody>
      </p:sp>
      <p:sp>
        <p:nvSpPr>
          <p:cNvPr id="3" name="ZoneTexte 2">
            <a:extLst>
              <a:ext uri="{FF2B5EF4-FFF2-40B4-BE49-F238E27FC236}">
                <a16:creationId xmlns:a16="http://schemas.microsoft.com/office/drawing/2014/main" id="{043CDF7A-E80D-F8BC-10C9-7937224DA786}"/>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330813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et A droite">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980EA35-2BDE-2B3C-B835-A18325A6AE33}"/>
              </a:ext>
            </a:extLst>
          </p:cNvPr>
          <p:cNvSpPr>
            <a:spLocks noGrp="1"/>
          </p:cNvSpPr>
          <p:nvPr>
            <p:ph sz="half" idx="1"/>
          </p:nvPr>
        </p:nvSpPr>
        <p:spPr>
          <a:xfrm>
            <a:off x="609600" y="1676400"/>
            <a:ext cx="611505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Titre 1">
            <a:extLst>
              <a:ext uri="{FF2B5EF4-FFF2-40B4-BE49-F238E27FC236}">
                <a16:creationId xmlns:a16="http://schemas.microsoft.com/office/drawing/2014/main" id="{77192AC6-B9B1-D93B-F60B-227D6526C131}"/>
              </a:ext>
            </a:extLst>
          </p:cNvPr>
          <p:cNvSpPr>
            <a:spLocks noGrp="1"/>
          </p:cNvSpPr>
          <p:nvPr>
            <p:ph type="title"/>
          </p:nvPr>
        </p:nvSpPr>
        <p:spPr>
          <a:xfrm>
            <a:off x="609600" y="613888"/>
            <a:ext cx="6115050" cy="900588"/>
          </a:xfrm>
        </p:spPr>
        <p:txBody>
          <a:bodyPr anchor="t">
            <a:normAutofit/>
          </a:bodyPr>
          <a:lstStyle>
            <a:lvl1pPr>
              <a:defRPr sz="2800" cap="all" baseline="0"/>
            </a:lvl1pPr>
          </a:lstStyle>
          <a:p>
            <a:r>
              <a:rPr lang="fr-FR"/>
              <a:t>Modifiez le style du titre</a:t>
            </a:r>
            <a:endParaRPr lang="fr-CA"/>
          </a:p>
        </p:txBody>
      </p:sp>
      <p:sp>
        <p:nvSpPr>
          <p:cNvPr id="15" name="ZoneTexte 14">
            <a:extLst>
              <a:ext uri="{FF2B5EF4-FFF2-40B4-BE49-F238E27FC236}">
                <a16:creationId xmlns:a16="http://schemas.microsoft.com/office/drawing/2014/main" id="{B2C51C89-9544-D99C-A765-10E11625B51C}"/>
              </a:ext>
            </a:extLst>
          </p:cNvPr>
          <p:cNvSpPr txBox="1"/>
          <p:nvPr userDrawn="1"/>
        </p:nvSpPr>
        <p:spPr>
          <a:xfrm>
            <a:off x="523191"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06035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et image gauche">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980EA35-2BDE-2B3C-B835-A18325A6AE33}"/>
              </a:ext>
            </a:extLst>
          </p:cNvPr>
          <p:cNvSpPr>
            <a:spLocks noGrp="1"/>
          </p:cNvSpPr>
          <p:nvPr>
            <p:ph sz="half" idx="1"/>
          </p:nvPr>
        </p:nvSpPr>
        <p:spPr>
          <a:xfrm>
            <a:off x="5461912" y="1676400"/>
            <a:ext cx="61164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Titre 1">
            <a:extLst>
              <a:ext uri="{FF2B5EF4-FFF2-40B4-BE49-F238E27FC236}">
                <a16:creationId xmlns:a16="http://schemas.microsoft.com/office/drawing/2014/main" id="{77192AC6-B9B1-D93B-F60B-227D6526C131}"/>
              </a:ext>
            </a:extLst>
          </p:cNvPr>
          <p:cNvSpPr>
            <a:spLocks noGrp="1"/>
          </p:cNvSpPr>
          <p:nvPr>
            <p:ph type="title"/>
          </p:nvPr>
        </p:nvSpPr>
        <p:spPr>
          <a:xfrm>
            <a:off x="5461912" y="613888"/>
            <a:ext cx="6116400" cy="900588"/>
          </a:xfrm>
        </p:spPr>
        <p:txBody>
          <a:bodyPr anchor="t">
            <a:normAutofit/>
          </a:bodyPr>
          <a:lstStyle>
            <a:lvl1pPr>
              <a:defRPr sz="2800" cap="all" baseline="0"/>
            </a:lvl1pPr>
          </a:lstStyle>
          <a:p>
            <a:r>
              <a:rPr lang="fr-FR"/>
              <a:t>Modifiez le style du titre</a:t>
            </a:r>
            <a:endParaRPr lang="fr-CA"/>
          </a:p>
        </p:txBody>
      </p:sp>
      <p:sp>
        <p:nvSpPr>
          <p:cNvPr id="13" name="Espace réservé pour une image  12">
            <a:extLst>
              <a:ext uri="{FF2B5EF4-FFF2-40B4-BE49-F238E27FC236}">
                <a16:creationId xmlns:a16="http://schemas.microsoft.com/office/drawing/2014/main" id="{AC645271-F4B6-6310-40B8-6D2B39E39978}"/>
              </a:ext>
            </a:extLst>
          </p:cNvPr>
          <p:cNvSpPr>
            <a:spLocks noGrp="1"/>
          </p:cNvSpPr>
          <p:nvPr>
            <p:ph type="pic" sz="quarter" idx="10"/>
          </p:nvPr>
        </p:nvSpPr>
        <p:spPr>
          <a:xfrm>
            <a:off x="0" y="0"/>
            <a:ext cx="4848225" cy="6858000"/>
          </a:xfrm>
        </p:spPr>
        <p:txBody>
          <a:bodyPr/>
          <a:lstStyle/>
          <a:p>
            <a:endParaRPr lang="fr-CA"/>
          </a:p>
        </p:txBody>
      </p:sp>
      <p:sp>
        <p:nvSpPr>
          <p:cNvPr id="3" name="ZoneTexte 2">
            <a:extLst>
              <a:ext uri="{FF2B5EF4-FFF2-40B4-BE49-F238E27FC236}">
                <a16:creationId xmlns:a16="http://schemas.microsoft.com/office/drawing/2014/main" id="{043CDF7A-E80D-F8BC-10C9-7937224DA786}"/>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70882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et image droite">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980EA35-2BDE-2B3C-B835-A18325A6AE33}"/>
              </a:ext>
            </a:extLst>
          </p:cNvPr>
          <p:cNvSpPr>
            <a:spLocks noGrp="1"/>
          </p:cNvSpPr>
          <p:nvPr>
            <p:ph sz="half" idx="1"/>
          </p:nvPr>
        </p:nvSpPr>
        <p:spPr>
          <a:xfrm>
            <a:off x="609600" y="1676400"/>
            <a:ext cx="611505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Titre 1">
            <a:extLst>
              <a:ext uri="{FF2B5EF4-FFF2-40B4-BE49-F238E27FC236}">
                <a16:creationId xmlns:a16="http://schemas.microsoft.com/office/drawing/2014/main" id="{77192AC6-B9B1-D93B-F60B-227D6526C131}"/>
              </a:ext>
            </a:extLst>
          </p:cNvPr>
          <p:cNvSpPr>
            <a:spLocks noGrp="1"/>
          </p:cNvSpPr>
          <p:nvPr>
            <p:ph type="title"/>
          </p:nvPr>
        </p:nvSpPr>
        <p:spPr>
          <a:xfrm>
            <a:off x="609600" y="613888"/>
            <a:ext cx="6115050" cy="900588"/>
          </a:xfrm>
        </p:spPr>
        <p:txBody>
          <a:bodyPr anchor="t">
            <a:normAutofit/>
          </a:bodyPr>
          <a:lstStyle>
            <a:lvl1pPr>
              <a:defRPr sz="2800" cap="all" baseline="0"/>
            </a:lvl1pPr>
          </a:lstStyle>
          <a:p>
            <a:r>
              <a:rPr lang="fr-FR"/>
              <a:t>Modifiez le style du titre</a:t>
            </a:r>
            <a:endParaRPr lang="fr-CA"/>
          </a:p>
        </p:txBody>
      </p:sp>
      <p:sp>
        <p:nvSpPr>
          <p:cNvPr id="13" name="Espace réservé pour une image  12">
            <a:extLst>
              <a:ext uri="{FF2B5EF4-FFF2-40B4-BE49-F238E27FC236}">
                <a16:creationId xmlns:a16="http://schemas.microsoft.com/office/drawing/2014/main" id="{AC645271-F4B6-6310-40B8-6D2B39E39978}"/>
              </a:ext>
            </a:extLst>
          </p:cNvPr>
          <p:cNvSpPr>
            <a:spLocks noGrp="1"/>
          </p:cNvSpPr>
          <p:nvPr>
            <p:ph type="pic" sz="quarter" idx="10"/>
          </p:nvPr>
        </p:nvSpPr>
        <p:spPr>
          <a:xfrm>
            <a:off x="7343775" y="0"/>
            <a:ext cx="4848225" cy="6858000"/>
          </a:xfrm>
        </p:spPr>
        <p:txBody>
          <a:bodyPr/>
          <a:lstStyle/>
          <a:p>
            <a:endParaRPr lang="fr-CA"/>
          </a:p>
        </p:txBody>
      </p:sp>
      <p:sp>
        <p:nvSpPr>
          <p:cNvPr id="15" name="ZoneTexte 14">
            <a:extLst>
              <a:ext uri="{FF2B5EF4-FFF2-40B4-BE49-F238E27FC236}">
                <a16:creationId xmlns:a16="http://schemas.microsoft.com/office/drawing/2014/main" id="{B2C51C89-9544-D99C-A765-10E11625B51C}"/>
              </a:ext>
            </a:extLst>
          </p:cNvPr>
          <p:cNvSpPr txBox="1"/>
          <p:nvPr userDrawn="1"/>
        </p:nvSpPr>
        <p:spPr>
          <a:xfrm>
            <a:off x="523191"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05020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us et image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4568574" y="613888"/>
            <a:ext cx="7013825"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4568574" y="1676400"/>
            <a:ext cx="7013825" cy="1529137"/>
          </a:xfrm>
          <a:noFill/>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p:txBody>
      </p:sp>
      <p:sp>
        <p:nvSpPr>
          <p:cNvPr id="4" name="Espace réservé pour une image  12">
            <a:extLst>
              <a:ext uri="{FF2B5EF4-FFF2-40B4-BE49-F238E27FC236}">
                <a16:creationId xmlns:a16="http://schemas.microsoft.com/office/drawing/2014/main" id="{4C1699C6-3F98-9DFF-FE58-C95AB950F4E1}"/>
              </a:ext>
            </a:extLst>
          </p:cNvPr>
          <p:cNvSpPr>
            <a:spLocks noGrp="1" noChangeAspect="1"/>
          </p:cNvSpPr>
          <p:nvPr>
            <p:ph type="pic" sz="quarter" idx="10"/>
          </p:nvPr>
        </p:nvSpPr>
        <p:spPr>
          <a:xfrm>
            <a:off x="616870" y="613888"/>
            <a:ext cx="3785778" cy="5563075"/>
          </a:xfrm>
          <a:custGeom>
            <a:avLst/>
            <a:gdLst>
              <a:gd name="connsiteX0" fmla="*/ 0 w 3790122"/>
              <a:gd name="connsiteY0" fmla="*/ 0 h 5563075"/>
              <a:gd name="connsiteX1" fmla="*/ 2809466 w 3790122"/>
              <a:gd name="connsiteY1" fmla="*/ 0 h 5563075"/>
              <a:gd name="connsiteX2" fmla="*/ 2809466 w 3790122"/>
              <a:gd name="connsiteY2" fmla="*/ 3856876 h 5563075"/>
              <a:gd name="connsiteX3" fmla="*/ 3790122 w 3790122"/>
              <a:gd name="connsiteY3" fmla="*/ 3856876 h 5563075"/>
              <a:gd name="connsiteX4" fmla="*/ 3790122 w 3790122"/>
              <a:gd name="connsiteY4" fmla="*/ 5563075 h 5563075"/>
              <a:gd name="connsiteX5" fmla="*/ 0 w 3790122"/>
              <a:gd name="connsiteY5" fmla="*/ 5563075 h 5563075"/>
              <a:gd name="connsiteX6" fmla="*/ 0 w 3790122"/>
              <a:gd name="connsiteY6" fmla="*/ 0 h 5563075"/>
              <a:gd name="connsiteX0" fmla="*/ 0 w 3790122"/>
              <a:gd name="connsiteY0" fmla="*/ 0 h 5563075"/>
              <a:gd name="connsiteX1" fmla="*/ 2809466 w 3790122"/>
              <a:gd name="connsiteY1" fmla="*/ 0 h 5563075"/>
              <a:gd name="connsiteX2" fmla="*/ 2809466 w 3790122"/>
              <a:gd name="connsiteY2" fmla="*/ 3856876 h 5563075"/>
              <a:gd name="connsiteX3" fmla="*/ 3790122 w 3790122"/>
              <a:gd name="connsiteY3" fmla="*/ 3856876 h 5563075"/>
              <a:gd name="connsiteX4" fmla="*/ 2851909 w 3790122"/>
              <a:gd name="connsiteY4" fmla="*/ 5560693 h 5563075"/>
              <a:gd name="connsiteX5" fmla="*/ 0 w 3790122"/>
              <a:gd name="connsiteY5" fmla="*/ 5563075 h 5563075"/>
              <a:gd name="connsiteX6" fmla="*/ 0 w 3790122"/>
              <a:gd name="connsiteY6" fmla="*/ 0 h 5563075"/>
              <a:gd name="connsiteX0" fmla="*/ 0 w 3800066"/>
              <a:gd name="connsiteY0" fmla="*/ 0 h 5563075"/>
              <a:gd name="connsiteX1" fmla="*/ 2809466 w 3800066"/>
              <a:gd name="connsiteY1" fmla="*/ 0 h 5563075"/>
              <a:gd name="connsiteX2" fmla="*/ 3800066 w 3800066"/>
              <a:gd name="connsiteY2" fmla="*/ 2711495 h 5563075"/>
              <a:gd name="connsiteX3" fmla="*/ 3790122 w 3800066"/>
              <a:gd name="connsiteY3" fmla="*/ 3856876 h 5563075"/>
              <a:gd name="connsiteX4" fmla="*/ 2851909 w 3800066"/>
              <a:gd name="connsiteY4" fmla="*/ 5560693 h 5563075"/>
              <a:gd name="connsiteX5" fmla="*/ 0 w 3800066"/>
              <a:gd name="connsiteY5" fmla="*/ 5563075 h 5563075"/>
              <a:gd name="connsiteX6" fmla="*/ 0 w 3800066"/>
              <a:gd name="connsiteY6" fmla="*/ 0 h 5563075"/>
              <a:gd name="connsiteX0" fmla="*/ 0 w 3800066"/>
              <a:gd name="connsiteY0" fmla="*/ 0 h 5563075"/>
              <a:gd name="connsiteX1" fmla="*/ 2809466 w 3800066"/>
              <a:gd name="connsiteY1" fmla="*/ 0 h 5563075"/>
              <a:gd name="connsiteX2" fmla="*/ 3800066 w 3800066"/>
              <a:gd name="connsiteY2" fmla="*/ 2711495 h 5563075"/>
              <a:gd name="connsiteX3" fmla="*/ 2851909 w 3800066"/>
              <a:gd name="connsiteY3" fmla="*/ 2606720 h 5563075"/>
              <a:gd name="connsiteX4" fmla="*/ 2851909 w 3800066"/>
              <a:gd name="connsiteY4" fmla="*/ 5560693 h 5563075"/>
              <a:gd name="connsiteX5" fmla="*/ 0 w 3800066"/>
              <a:gd name="connsiteY5" fmla="*/ 5563075 h 5563075"/>
              <a:gd name="connsiteX6" fmla="*/ 0 w 3800066"/>
              <a:gd name="connsiteY6" fmla="*/ 0 h 5563075"/>
              <a:gd name="connsiteX0" fmla="*/ 0 w 3800066"/>
              <a:gd name="connsiteY0" fmla="*/ 0 h 5563075"/>
              <a:gd name="connsiteX1" fmla="*/ 2809466 w 3800066"/>
              <a:gd name="connsiteY1" fmla="*/ 0 h 5563075"/>
              <a:gd name="connsiteX2" fmla="*/ 3800066 w 3800066"/>
              <a:gd name="connsiteY2" fmla="*/ 2711495 h 5563075"/>
              <a:gd name="connsiteX3" fmla="*/ 2851909 w 3800066"/>
              <a:gd name="connsiteY3" fmla="*/ 2606720 h 5563075"/>
              <a:gd name="connsiteX4" fmla="*/ 2851909 w 3800066"/>
              <a:gd name="connsiteY4" fmla="*/ 5560693 h 5563075"/>
              <a:gd name="connsiteX5" fmla="*/ 0 w 3800066"/>
              <a:gd name="connsiteY5" fmla="*/ 5563075 h 5563075"/>
              <a:gd name="connsiteX6" fmla="*/ 0 w 3800066"/>
              <a:gd name="connsiteY6" fmla="*/ 0 h 5563075"/>
              <a:gd name="connsiteX0" fmla="*/ 0 w 3800066"/>
              <a:gd name="connsiteY0" fmla="*/ 0 h 5563075"/>
              <a:gd name="connsiteX1" fmla="*/ 2809466 w 3800066"/>
              <a:gd name="connsiteY1" fmla="*/ 0 h 5563075"/>
              <a:gd name="connsiteX2" fmla="*/ 3800066 w 3800066"/>
              <a:gd name="connsiteY2" fmla="*/ 2711495 h 5563075"/>
              <a:gd name="connsiteX3" fmla="*/ 2851909 w 3800066"/>
              <a:gd name="connsiteY3" fmla="*/ 2606720 h 5563075"/>
              <a:gd name="connsiteX4" fmla="*/ 2851909 w 3800066"/>
              <a:gd name="connsiteY4" fmla="*/ 5560693 h 5563075"/>
              <a:gd name="connsiteX5" fmla="*/ 0 w 3800066"/>
              <a:gd name="connsiteY5" fmla="*/ 5563075 h 5563075"/>
              <a:gd name="connsiteX6" fmla="*/ 0 w 3800066"/>
              <a:gd name="connsiteY6" fmla="*/ 0 h 5563075"/>
              <a:gd name="connsiteX0" fmla="*/ 0 w 3783398"/>
              <a:gd name="connsiteY0" fmla="*/ 0 h 5563075"/>
              <a:gd name="connsiteX1" fmla="*/ 2809466 w 3783398"/>
              <a:gd name="connsiteY1" fmla="*/ 0 h 5563075"/>
              <a:gd name="connsiteX2" fmla="*/ 3783398 w 3783398"/>
              <a:gd name="connsiteY2" fmla="*/ 2601957 h 5563075"/>
              <a:gd name="connsiteX3" fmla="*/ 2851909 w 3783398"/>
              <a:gd name="connsiteY3" fmla="*/ 2606720 h 5563075"/>
              <a:gd name="connsiteX4" fmla="*/ 2851909 w 3783398"/>
              <a:gd name="connsiteY4" fmla="*/ 5560693 h 5563075"/>
              <a:gd name="connsiteX5" fmla="*/ 0 w 3783398"/>
              <a:gd name="connsiteY5" fmla="*/ 5563075 h 5563075"/>
              <a:gd name="connsiteX6" fmla="*/ 0 w 3783398"/>
              <a:gd name="connsiteY6" fmla="*/ 0 h 5563075"/>
              <a:gd name="connsiteX0" fmla="*/ 0 w 3785779"/>
              <a:gd name="connsiteY0" fmla="*/ 0 h 5563075"/>
              <a:gd name="connsiteX1" fmla="*/ 2809466 w 3785779"/>
              <a:gd name="connsiteY1" fmla="*/ 0 h 5563075"/>
              <a:gd name="connsiteX2" fmla="*/ 3785779 w 3785779"/>
              <a:gd name="connsiteY2" fmla="*/ 2609101 h 5563075"/>
              <a:gd name="connsiteX3" fmla="*/ 2851909 w 3785779"/>
              <a:gd name="connsiteY3" fmla="*/ 2606720 h 5563075"/>
              <a:gd name="connsiteX4" fmla="*/ 2851909 w 3785779"/>
              <a:gd name="connsiteY4" fmla="*/ 5560693 h 5563075"/>
              <a:gd name="connsiteX5" fmla="*/ 0 w 3785779"/>
              <a:gd name="connsiteY5" fmla="*/ 5563075 h 5563075"/>
              <a:gd name="connsiteX6" fmla="*/ 0 w 3785779"/>
              <a:gd name="connsiteY6" fmla="*/ 0 h 5563075"/>
              <a:gd name="connsiteX0" fmla="*/ 0 w 3783398"/>
              <a:gd name="connsiteY0" fmla="*/ 0 h 5563075"/>
              <a:gd name="connsiteX1" fmla="*/ 2809466 w 3783398"/>
              <a:gd name="connsiteY1" fmla="*/ 0 h 5563075"/>
              <a:gd name="connsiteX2" fmla="*/ 3783398 w 3783398"/>
              <a:gd name="connsiteY2" fmla="*/ 2601957 h 5563075"/>
              <a:gd name="connsiteX3" fmla="*/ 2851909 w 3783398"/>
              <a:gd name="connsiteY3" fmla="*/ 2606720 h 5563075"/>
              <a:gd name="connsiteX4" fmla="*/ 2851909 w 3783398"/>
              <a:gd name="connsiteY4" fmla="*/ 5560693 h 5563075"/>
              <a:gd name="connsiteX5" fmla="*/ 0 w 3783398"/>
              <a:gd name="connsiteY5" fmla="*/ 5563075 h 5563075"/>
              <a:gd name="connsiteX6" fmla="*/ 0 w 3783398"/>
              <a:gd name="connsiteY6" fmla="*/ 0 h 5563075"/>
              <a:gd name="connsiteX0" fmla="*/ 0 w 3783398"/>
              <a:gd name="connsiteY0" fmla="*/ 0 h 5563075"/>
              <a:gd name="connsiteX1" fmla="*/ 2809466 w 3783398"/>
              <a:gd name="connsiteY1" fmla="*/ 0 h 5563075"/>
              <a:gd name="connsiteX2" fmla="*/ 3783398 w 3783398"/>
              <a:gd name="connsiteY2" fmla="*/ 2604338 h 5563075"/>
              <a:gd name="connsiteX3" fmla="*/ 2851909 w 3783398"/>
              <a:gd name="connsiteY3" fmla="*/ 2606720 h 5563075"/>
              <a:gd name="connsiteX4" fmla="*/ 2851909 w 3783398"/>
              <a:gd name="connsiteY4" fmla="*/ 5560693 h 5563075"/>
              <a:gd name="connsiteX5" fmla="*/ 0 w 3783398"/>
              <a:gd name="connsiteY5" fmla="*/ 5563075 h 5563075"/>
              <a:gd name="connsiteX6" fmla="*/ 0 w 3783398"/>
              <a:gd name="connsiteY6" fmla="*/ 0 h 5563075"/>
              <a:gd name="connsiteX0" fmla="*/ 0 w 3785778"/>
              <a:gd name="connsiteY0" fmla="*/ 0 h 5563075"/>
              <a:gd name="connsiteX1" fmla="*/ 3785778 w 3785778"/>
              <a:gd name="connsiteY1" fmla="*/ 0 h 5563075"/>
              <a:gd name="connsiteX2" fmla="*/ 3783398 w 3785778"/>
              <a:gd name="connsiteY2" fmla="*/ 2604338 h 5563075"/>
              <a:gd name="connsiteX3" fmla="*/ 2851909 w 3785778"/>
              <a:gd name="connsiteY3" fmla="*/ 2606720 h 5563075"/>
              <a:gd name="connsiteX4" fmla="*/ 2851909 w 3785778"/>
              <a:gd name="connsiteY4" fmla="*/ 5560693 h 5563075"/>
              <a:gd name="connsiteX5" fmla="*/ 0 w 3785778"/>
              <a:gd name="connsiteY5" fmla="*/ 5563075 h 5563075"/>
              <a:gd name="connsiteX6" fmla="*/ 0 w 3785778"/>
              <a:gd name="connsiteY6" fmla="*/ 0 h 5563075"/>
              <a:gd name="connsiteX0" fmla="*/ 0 w 3785778"/>
              <a:gd name="connsiteY0" fmla="*/ 0 h 5563075"/>
              <a:gd name="connsiteX1" fmla="*/ 3785778 w 3785778"/>
              <a:gd name="connsiteY1" fmla="*/ 0 h 5563075"/>
              <a:gd name="connsiteX2" fmla="*/ 3783398 w 3785778"/>
              <a:gd name="connsiteY2" fmla="*/ 2604338 h 5563075"/>
              <a:gd name="connsiteX3" fmla="*/ 2849528 w 3785778"/>
              <a:gd name="connsiteY3" fmla="*/ 2599576 h 5563075"/>
              <a:gd name="connsiteX4" fmla="*/ 2851909 w 3785778"/>
              <a:gd name="connsiteY4" fmla="*/ 5560693 h 5563075"/>
              <a:gd name="connsiteX5" fmla="*/ 0 w 3785778"/>
              <a:gd name="connsiteY5" fmla="*/ 5563075 h 5563075"/>
              <a:gd name="connsiteX6" fmla="*/ 0 w 3785778"/>
              <a:gd name="connsiteY6" fmla="*/ 0 h 5563075"/>
              <a:gd name="connsiteX0" fmla="*/ 0 w 3785778"/>
              <a:gd name="connsiteY0" fmla="*/ 0 h 5563075"/>
              <a:gd name="connsiteX1" fmla="*/ 3785778 w 3785778"/>
              <a:gd name="connsiteY1" fmla="*/ 0 h 5563075"/>
              <a:gd name="connsiteX2" fmla="*/ 3783398 w 3785778"/>
              <a:gd name="connsiteY2" fmla="*/ 2604338 h 5563075"/>
              <a:gd name="connsiteX3" fmla="*/ 2849528 w 3785778"/>
              <a:gd name="connsiteY3" fmla="*/ 2606720 h 5563075"/>
              <a:gd name="connsiteX4" fmla="*/ 2851909 w 3785778"/>
              <a:gd name="connsiteY4" fmla="*/ 5560693 h 5563075"/>
              <a:gd name="connsiteX5" fmla="*/ 0 w 3785778"/>
              <a:gd name="connsiteY5" fmla="*/ 5563075 h 5563075"/>
              <a:gd name="connsiteX6" fmla="*/ 0 w 3785778"/>
              <a:gd name="connsiteY6" fmla="*/ 0 h 556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5778" h="5563075">
                <a:moveTo>
                  <a:pt x="0" y="0"/>
                </a:moveTo>
                <a:lnTo>
                  <a:pt x="3785778" y="0"/>
                </a:lnTo>
                <a:cubicBezTo>
                  <a:pt x="3784985" y="868113"/>
                  <a:pt x="3784191" y="1736225"/>
                  <a:pt x="3783398" y="2604338"/>
                </a:cubicBezTo>
                <a:lnTo>
                  <a:pt x="2849528" y="2606720"/>
                </a:lnTo>
                <a:cubicBezTo>
                  <a:pt x="2850322" y="3593759"/>
                  <a:pt x="2851115" y="4573654"/>
                  <a:pt x="2851909" y="5560693"/>
                </a:cubicBezTo>
                <a:lnTo>
                  <a:pt x="0" y="5563075"/>
                </a:lnTo>
                <a:lnTo>
                  <a:pt x="0" y="0"/>
                </a:lnTo>
                <a:close/>
              </a:path>
            </a:pathLst>
          </a:custGeom>
        </p:spPr>
        <p:txBody>
          <a:bodyPr/>
          <a:lstStyle/>
          <a:p>
            <a:endParaRPr lang="fr-CA"/>
          </a:p>
        </p:txBody>
      </p:sp>
      <p:sp>
        <p:nvSpPr>
          <p:cNvPr id="6" name="Espace réservé du texte 5">
            <a:extLst>
              <a:ext uri="{FF2B5EF4-FFF2-40B4-BE49-F238E27FC236}">
                <a16:creationId xmlns:a16="http://schemas.microsoft.com/office/drawing/2014/main" id="{F76A3877-8671-908C-E12C-8B606ACF28B1}"/>
              </a:ext>
            </a:extLst>
          </p:cNvPr>
          <p:cNvSpPr>
            <a:spLocks noGrp="1"/>
          </p:cNvSpPr>
          <p:nvPr>
            <p:ph type="body" sz="quarter" idx="11"/>
          </p:nvPr>
        </p:nvSpPr>
        <p:spPr>
          <a:xfrm>
            <a:off x="3640471" y="3367462"/>
            <a:ext cx="3888001" cy="2809502"/>
          </a:xfrm>
        </p:spPr>
        <p:txBody>
          <a:bodyPr>
            <a:no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p:txBody>
      </p:sp>
      <p:sp>
        <p:nvSpPr>
          <p:cNvPr id="7" name="Espace réservé du texte 5">
            <a:extLst>
              <a:ext uri="{FF2B5EF4-FFF2-40B4-BE49-F238E27FC236}">
                <a16:creationId xmlns:a16="http://schemas.microsoft.com/office/drawing/2014/main" id="{6088B521-40D7-E6C8-5738-DA856394D435}"/>
              </a:ext>
            </a:extLst>
          </p:cNvPr>
          <p:cNvSpPr>
            <a:spLocks noGrp="1"/>
          </p:cNvSpPr>
          <p:nvPr>
            <p:ph type="body" sz="quarter" idx="12"/>
          </p:nvPr>
        </p:nvSpPr>
        <p:spPr>
          <a:xfrm>
            <a:off x="7687129" y="3367461"/>
            <a:ext cx="3888000" cy="2813569"/>
          </a:xfrm>
        </p:spPr>
        <p:txBody>
          <a:bodyPr>
            <a:no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p:txBody>
      </p:sp>
      <p:sp>
        <p:nvSpPr>
          <p:cNvPr id="9" name="ZoneTexte 8">
            <a:extLst>
              <a:ext uri="{FF2B5EF4-FFF2-40B4-BE49-F238E27FC236}">
                <a16:creationId xmlns:a16="http://schemas.microsoft.com/office/drawing/2014/main" id="{0C2EE669-5FB5-C962-0539-4B1106010AE2}"/>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867907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s et 3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1" y="613888"/>
            <a:ext cx="10972798"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609601" y="1676400"/>
            <a:ext cx="3448050" cy="4500563"/>
          </a:xfrm>
          <a:noFill/>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pour une image  12">
            <a:extLst>
              <a:ext uri="{FF2B5EF4-FFF2-40B4-BE49-F238E27FC236}">
                <a16:creationId xmlns:a16="http://schemas.microsoft.com/office/drawing/2014/main" id="{4C1699C6-3F98-9DFF-FE58-C95AB950F4E1}"/>
              </a:ext>
            </a:extLst>
          </p:cNvPr>
          <p:cNvSpPr>
            <a:spLocks noGrp="1"/>
          </p:cNvSpPr>
          <p:nvPr>
            <p:ph type="pic" sz="quarter" idx="10"/>
          </p:nvPr>
        </p:nvSpPr>
        <p:spPr>
          <a:xfrm>
            <a:off x="6810374" y="1676401"/>
            <a:ext cx="2333626" cy="2196000"/>
          </a:xfrm>
        </p:spPr>
        <p:txBody>
          <a:bodyPr/>
          <a:lstStyle/>
          <a:p>
            <a:endParaRPr lang="fr-CA"/>
          </a:p>
        </p:txBody>
      </p:sp>
      <p:sp>
        <p:nvSpPr>
          <p:cNvPr id="6" name="Espace réservé du texte 5">
            <a:extLst>
              <a:ext uri="{FF2B5EF4-FFF2-40B4-BE49-F238E27FC236}">
                <a16:creationId xmlns:a16="http://schemas.microsoft.com/office/drawing/2014/main" id="{F76A3877-8671-908C-E12C-8B606ACF28B1}"/>
              </a:ext>
            </a:extLst>
          </p:cNvPr>
          <p:cNvSpPr>
            <a:spLocks noGrp="1"/>
          </p:cNvSpPr>
          <p:nvPr>
            <p:ph type="body" sz="quarter" idx="11"/>
          </p:nvPr>
        </p:nvSpPr>
        <p:spPr>
          <a:xfrm>
            <a:off x="4371974" y="1676398"/>
            <a:ext cx="2333626" cy="2196000"/>
          </a:xfrm>
        </p:spPr>
        <p:txBody>
          <a:bodyPr>
            <a:noAutofit/>
          </a:bodyPr>
          <a:lstStyle>
            <a:lvl1pPr>
              <a:defRPr sz="1600"/>
            </a:lvl1pPr>
            <a:lvl2pPr>
              <a:defRPr sz="1600"/>
            </a:lvl2pPr>
            <a:lvl3pPr>
              <a:defRPr sz="1400"/>
            </a:lvl3pPr>
            <a:lvl4pPr>
              <a:defRPr sz="1200"/>
            </a:lvl4pPr>
            <a:lvl5pPr>
              <a:defRPr sz="1200"/>
            </a:lvl5pPr>
          </a:lstStyle>
          <a:p>
            <a:pPr lvl="0"/>
            <a:r>
              <a:rPr lang="fr-FR"/>
              <a:t>Cliquez pour modifier les styles du texte du masque</a:t>
            </a:r>
          </a:p>
        </p:txBody>
      </p:sp>
      <p:sp>
        <p:nvSpPr>
          <p:cNvPr id="7" name="Espace réservé du texte 5">
            <a:extLst>
              <a:ext uri="{FF2B5EF4-FFF2-40B4-BE49-F238E27FC236}">
                <a16:creationId xmlns:a16="http://schemas.microsoft.com/office/drawing/2014/main" id="{6088B521-40D7-E6C8-5738-DA856394D435}"/>
              </a:ext>
            </a:extLst>
          </p:cNvPr>
          <p:cNvSpPr>
            <a:spLocks noGrp="1"/>
          </p:cNvSpPr>
          <p:nvPr>
            <p:ph type="body" sz="quarter" idx="12"/>
          </p:nvPr>
        </p:nvSpPr>
        <p:spPr>
          <a:xfrm>
            <a:off x="6810373" y="3990278"/>
            <a:ext cx="2333626" cy="2196000"/>
          </a:xfrm>
        </p:spPr>
        <p:txBody>
          <a:bodyPr>
            <a:noAutofit/>
          </a:bodyPr>
          <a:lstStyle>
            <a:lvl1pPr>
              <a:defRPr sz="1600"/>
            </a:lvl1pPr>
            <a:lvl2pPr>
              <a:defRPr sz="1600"/>
            </a:lvl2pPr>
            <a:lvl3pPr>
              <a:defRPr sz="1400"/>
            </a:lvl3pPr>
            <a:lvl4pPr>
              <a:defRPr sz="1200"/>
            </a:lvl4pPr>
            <a:lvl5pPr>
              <a:defRPr sz="1200"/>
            </a:lvl5pPr>
          </a:lstStyle>
          <a:p>
            <a:pPr lvl="0"/>
            <a:r>
              <a:rPr lang="fr-FR"/>
              <a:t>Cliquez pour modifier les styles du texte du masque</a:t>
            </a:r>
          </a:p>
        </p:txBody>
      </p:sp>
      <p:sp>
        <p:nvSpPr>
          <p:cNvPr id="5" name="Espace réservé pour une image  12">
            <a:extLst>
              <a:ext uri="{FF2B5EF4-FFF2-40B4-BE49-F238E27FC236}">
                <a16:creationId xmlns:a16="http://schemas.microsoft.com/office/drawing/2014/main" id="{5194264E-AA0D-95E4-61E1-9210C5F739B5}"/>
              </a:ext>
            </a:extLst>
          </p:cNvPr>
          <p:cNvSpPr>
            <a:spLocks noGrp="1"/>
          </p:cNvSpPr>
          <p:nvPr>
            <p:ph type="pic" sz="quarter" idx="13"/>
          </p:nvPr>
        </p:nvSpPr>
        <p:spPr>
          <a:xfrm>
            <a:off x="4371973" y="3990280"/>
            <a:ext cx="2333626" cy="2196000"/>
          </a:xfrm>
        </p:spPr>
        <p:txBody>
          <a:bodyPr/>
          <a:lstStyle/>
          <a:p>
            <a:endParaRPr lang="fr-CA"/>
          </a:p>
        </p:txBody>
      </p:sp>
      <p:sp>
        <p:nvSpPr>
          <p:cNvPr id="8" name="Espace réservé pour une image  12">
            <a:extLst>
              <a:ext uri="{FF2B5EF4-FFF2-40B4-BE49-F238E27FC236}">
                <a16:creationId xmlns:a16="http://schemas.microsoft.com/office/drawing/2014/main" id="{F77626D2-97DD-3D9B-11E6-2A046DF0EA49}"/>
              </a:ext>
            </a:extLst>
          </p:cNvPr>
          <p:cNvSpPr>
            <a:spLocks noGrp="1"/>
          </p:cNvSpPr>
          <p:nvPr>
            <p:ph type="pic" sz="quarter" idx="14"/>
          </p:nvPr>
        </p:nvSpPr>
        <p:spPr>
          <a:xfrm>
            <a:off x="9248773" y="3990278"/>
            <a:ext cx="2333626" cy="2196000"/>
          </a:xfrm>
        </p:spPr>
        <p:txBody>
          <a:bodyPr/>
          <a:lstStyle/>
          <a:p>
            <a:endParaRPr lang="fr-CA"/>
          </a:p>
        </p:txBody>
      </p:sp>
      <p:sp>
        <p:nvSpPr>
          <p:cNvPr id="9" name="Espace réservé du texte 5">
            <a:extLst>
              <a:ext uri="{FF2B5EF4-FFF2-40B4-BE49-F238E27FC236}">
                <a16:creationId xmlns:a16="http://schemas.microsoft.com/office/drawing/2014/main" id="{560A5D94-1BD7-344F-2E9D-EEECFDCB41A7}"/>
              </a:ext>
            </a:extLst>
          </p:cNvPr>
          <p:cNvSpPr>
            <a:spLocks noGrp="1"/>
          </p:cNvSpPr>
          <p:nvPr>
            <p:ph type="body" sz="quarter" idx="15"/>
          </p:nvPr>
        </p:nvSpPr>
        <p:spPr>
          <a:xfrm>
            <a:off x="9248773" y="1676400"/>
            <a:ext cx="2333626" cy="2196000"/>
          </a:xfrm>
        </p:spPr>
        <p:txBody>
          <a:bodyPr>
            <a:noAutofit/>
          </a:bodyPr>
          <a:lstStyle>
            <a:lvl1pPr>
              <a:defRPr sz="1600"/>
            </a:lvl1pPr>
            <a:lvl2pPr>
              <a:defRPr sz="1600"/>
            </a:lvl2pPr>
            <a:lvl3pPr>
              <a:defRPr sz="1400"/>
            </a:lvl3pPr>
            <a:lvl4pPr>
              <a:defRPr sz="1200"/>
            </a:lvl4pPr>
            <a:lvl5pPr>
              <a:defRPr sz="1200"/>
            </a:lvl5pPr>
          </a:lstStyle>
          <a:p>
            <a:pPr lvl="0"/>
            <a:r>
              <a:rPr lang="fr-FR"/>
              <a:t>Cliquez pour modifier les styles du texte du masque</a:t>
            </a:r>
          </a:p>
        </p:txBody>
      </p:sp>
      <p:sp>
        <p:nvSpPr>
          <p:cNvPr id="10" name="ZoneTexte 9">
            <a:extLst>
              <a:ext uri="{FF2B5EF4-FFF2-40B4-BE49-F238E27FC236}">
                <a16:creationId xmlns:a16="http://schemas.microsoft.com/office/drawing/2014/main" id="{0933F2F2-09A3-AA0B-6E53-C20521F8AE9D}"/>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53023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42FAFC-51BD-96D4-2370-B466EF775876}"/>
              </a:ext>
            </a:extLst>
          </p:cNvPr>
          <p:cNvSpPr>
            <a:spLocks noGrp="1"/>
          </p:cNvSpPr>
          <p:nvPr>
            <p:ph sz="half" idx="1"/>
          </p:nvPr>
        </p:nvSpPr>
        <p:spPr>
          <a:xfrm>
            <a:off x="609600" y="1676400"/>
            <a:ext cx="54102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34CD5706-B3DD-BC1D-CEAF-1FB3EBEFE436}"/>
              </a:ext>
            </a:extLst>
          </p:cNvPr>
          <p:cNvSpPr>
            <a:spLocks noGrp="1"/>
          </p:cNvSpPr>
          <p:nvPr>
            <p:ph sz="half" idx="2"/>
          </p:nvPr>
        </p:nvSpPr>
        <p:spPr>
          <a:xfrm>
            <a:off x="6172200" y="1676400"/>
            <a:ext cx="54102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Titre 1">
            <a:extLst>
              <a:ext uri="{FF2B5EF4-FFF2-40B4-BE49-F238E27FC236}">
                <a16:creationId xmlns:a16="http://schemas.microsoft.com/office/drawing/2014/main" id="{A9E6681A-6415-E1FE-8B22-E555C5ACCBDE}"/>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11" name="ZoneTexte 10">
            <a:extLst>
              <a:ext uri="{FF2B5EF4-FFF2-40B4-BE49-F238E27FC236}">
                <a16:creationId xmlns:a16="http://schemas.microsoft.com/office/drawing/2014/main" id="{50AC416D-367B-B169-8071-637CCD2B7AA8}"/>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03358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42FAFC-51BD-96D4-2370-B466EF775876}"/>
              </a:ext>
            </a:extLst>
          </p:cNvPr>
          <p:cNvSpPr>
            <a:spLocks noGrp="1"/>
          </p:cNvSpPr>
          <p:nvPr>
            <p:ph sz="half" idx="1"/>
          </p:nvPr>
        </p:nvSpPr>
        <p:spPr>
          <a:xfrm>
            <a:off x="609598" y="1676400"/>
            <a:ext cx="3571459"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8" name="Titre 1">
            <a:extLst>
              <a:ext uri="{FF2B5EF4-FFF2-40B4-BE49-F238E27FC236}">
                <a16:creationId xmlns:a16="http://schemas.microsoft.com/office/drawing/2014/main" id="{A9E6681A-6415-E1FE-8B22-E555C5ACCBDE}"/>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5" name="Espace réservé du contenu 2">
            <a:extLst>
              <a:ext uri="{FF2B5EF4-FFF2-40B4-BE49-F238E27FC236}">
                <a16:creationId xmlns:a16="http://schemas.microsoft.com/office/drawing/2014/main" id="{E8DFC5E7-D046-6D95-B46B-1BF6DB1B880C}"/>
              </a:ext>
            </a:extLst>
          </p:cNvPr>
          <p:cNvSpPr>
            <a:spLocks noGrp="1"/>
          </p:cNvSpPr>
          <p:nvPr>
            <p:ph sz="half" idx="11"/>
          </p:nvPr>
        </p:nvSpPr>
        <p:spPr>
          <a:xfrm>
            <a:off x="4310270" y="1676399"/>
            <a:ext cx="3571459"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6" name="Espace réservé du contenu 2">
            <a:extLst>
              <a:ext uri="{FF2B5EF4-FFF2-40B4-BE49-F238E27FC236}">
                <a16:creationId xmlns:a16="http://schemas.microsoft.com/office/drawing/2014/main" id="{F06B5B80-8195-8727-4F64-97825EF582B0}"/>
              </a:ext>
            </a:extLst>
          </p:cNvPr>
          <p:cNvSpPr>
            <a:spLocks noGrp="1"/>
          </p:cNvSpPr>
          <p:nvPr>
            <p:ph sz="half" idx="12"/>
          </p:nvPr>
        </p:nvSpPr>
        <p:spPr>
          <a:xfrm>
            <a:off x="8010942" y="1676398"/>
            <a:ext cx="3571459"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7" name="ZoneTexte 6">
            <a:extLst>
              <a:ext uri="{FF2B5EF4-FFF2-40B4-BE49-F238E27FC236}">
                <a16:creationId xmlns:a16="http://schemas.microsoft.com/office/drawing/2014/main" id="{47111B35-591D-6F6C-34E7-07D3F3016A63}"/>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12103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_V2">
    <p:spTree>
      <p:nvGrpSpPr>
        <p:cNvPr id="1" name=""/>
        <p:cNvGrpSpPr/>
        <p:nvPr/>
      </p:nvGrpSpPr>
      <p:grpSpPr>
        <a:xfrm>
          <a:off x="0" y="0"/>
          <a:ext cx="0" cy="0"/>
          <a:chOff x="0" y="0"/>
          <a:chExt cx="0" cy="0"/>
        </a:xfrm>
      </p:grpSpPr>
      <p:pic>
        <p:nvPicPr>
          <p:cNvPr id="14" name="Image 13" descr="Une image contenant plein air, bâtiment, noir et blanc, fenêtre&#10;&#10;Description générée automatiquement">
            <a:extLst>
              <a:ext uri="{FF2B5EF4-FFF2-40B4-BE49-F238E27FC236}">
                <a16:creationId xmlns:a16="http://schemas.microsoft.com/office/drawing/2014/main" id="{496B1600-1618-7B0E-18BB-3932339B8F34}"/>
              </a:ext>
            </a:extLst>
          </p:cNvPr>
          <p:cNvPicPr>
            <a:picLocks noGrp="1" noRot="1" noChangeAspect="1" noMove="1" noResize="1" noEditPoints="1" noAdjustHandles="1" noChangeArrowheads="1" noChangeShapeType="1" noCrop="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01324C88-E7D5-E06E-3E5B-D961E7D42B0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Parallélogramme 15">
            <a:extLst>
              <a:ext uri="{FF2B5EF4-FFF2-40B4-BE49-F238E27FC236}">
                <a16:creationId xmlns:a16="http://schemas.microsoft.com/office/drawing/2014/main" id="{6F3793A7-F424-50DE-E771-FC541E910C6E}"/>
              </a:ext>
            </a:extLst>
          </p:cNvPr>
          <p:cNvSpPr>
            <a:spLocks noGrp="1" noRot="1" noMove="1" noResize="1" noEditPoints="1" noAdjustHandles="1" noChangeArrowheads="1" noChangeShapeType="1"/>
          </p:cNvSpPr>
          <p:nvPr userDrawn="1"/>
        </p:nvSpPr>
        <p:spPr>
          <a:xfrm>
            <a:off x="5645147" y="4565447"/>
            <a:ext cx="4929447" cy="2292553"/>
          </a:xfrm>
          <a:prstGeom prst="parallelogram">
            <a:avLst>
              <a:gd name="adj" fmla="val 34790"/>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Parallélogramme 16">
            <a:extLst>
              <a:ext uri="{FF2B5EF4-FFF2-40B4-BE49-F238E27FC236}">
                <a16:creationId xmlns:a16="http://schemas.microsoft.com/office/drawing/2014/main" id="{6FD3C759-AE13-1E00-F1CA-B91CD6D33B6C}"/>
              </a:ext>
            </a:extLst>
          </p:cNvPr>
          <p:cNvSpPr>
            <a:spLocks noGrp="1" noRot="1" noMove="1" noResize="1" noEditPoints="1" noAdjustHandles="1" noChangeArrowheads="1" noChangeShapeType="1"/>
          </p:cNvSpPr>
          <p:nvPr userDrawn="1"/>
        </p:nvSpPr>
        <p:spPr>
          <a:xfrm>
            <a:off x="10574594" y="-31"/>
            <a:ext cx="1616533" cy="4565478"/>
          </a:xfrm>
          <a:custGeom>
            <a:avLst/>
            <a:gdLst>
              <a:gd name="connsiteX0" fmla="*/ 0 w 4929447"/>
              <a:gd name="connsiteY0" fmla="*/ 4575276 h 4575276"/>
              <a:gd name="connsiteX1" fmla="*/ 1591739 w 4929447"/>
              <a:gd name="connsiteY1" fmla="*/ 0 h 4575276"/>
              <a:gd name="connsiteX2" fmla="*/ 4929447 w 4929447"/>
              <a:gd name="connsiteY2" fmla="*/ 0 h 4575276"/>
              <a:gd name="connsiteX3" fmla="*/ 3337708 w 4929447"/>
              <a:gd name="connsiteY3" fmla="*/ 4575276 h 4575276"/>
              <a:gd name="connsiteX4" fmla="*/ 0 w 4929447"/>
              <a:gd name="connsiteY4" fmla="*/ 4575276 h 4575276"/>
              <a:gd name="connsiteX0" fmla="*/ 0 w 4929447"/>
              <a:gd name="connsiteY0" fmla="*/ 4575276 h 4575276"/>
              <a:gd name="connsiteX1" fmla="*/ 1591739 w 4929447"/>
              <a:gd name="connsiteY1" fmla="*/ 0 h 4575276"/>
              <a:gd name="connsiteX2" fmla="*/ 4929447 w 4929447"/>
              <a:gd name="connsiteY2" fmla="*/ 0 h 4575276"/>
              <a:gd name="connsiteX3" fmla="*/ 3337708 w 4929447"/>
              <a:gd name="connsiteY3" fmla="*/ 4575276 h 4575276"/>
              <a:gd name="connsiteX4" fmla="*/ 1616533 w 4929447"/>
              <a:gd name="connsiteY4" fmla="*/ 4573969 h 4575276"/>
              <a:gd name="connsiteX5" fmla="*/ 0 w 4929447"/>
              <a:gd name="connsiteY5" fmla="*/ 4575276 h 4575276"/>
              <a:gd name="connsiteX0" fmla="*/ 0 w 4929447"/>
              <a:gd name="connsiteY0" fmla="*/ 4575276 h 4575276"/>
              <a:gd name="connsiteX1" fmla="*/ 1591739 w 4929447"/>
              <a:gd name="connsiteY1" fmla="*/ 0 h 4575276"/>
              <a:gd name="connsiteX2" fmla="*/ 4929447 w 4929447"/>
              <a:gd name="connsiteY2" fmla="*/ 0 h 4575276"/>
              <a:gd name="connsiteX3" fmla="*/ 1616533 w 4929447"/>
              <a:gd name="connsiteY3" fmla="*/ 4573969 h 4575276"/>
              <a:gd name="connsiteX4" fmla="*/ 0 w 4929447"/>
              <a:gd name="connsiteY4" fmla="*/ 4575276 h 4575276"/>
              <a:gd name="connsiteX0" fmla="*/ 0 w 1616533"/>
              <a:gd name="connsiteY0" fmla="*/ 4575276 h 4575276"/>
              <a:gd name="connsiteX1" fmla="*/ 1591739 w 1616533"/>
              <a:gd name="connsiteY1" fmla="*/ 0 h 4575276"/>
              <a:gd name="connsiteX2" fmla="*/ 1616533 w 1616533"/>
              <a:gd name="connsiteY2" fmla="*/ 4573969 h 4575276"/>
              <a:gd name="connsiteX3" fmla="*/ 0 w 1616533"/>
              <a:gd name="connsiteY3" fmla="*/ 4575276 h 4575276"/>
              <a:gd name="connsiteX0" fmla="*/ 0 w 1616533"/>
              <a:gd name="connsiteY0" fmla="*/ 4565478 h 4565478"/>
              <a:gd name="connsiteX1" fmla="*/ 1611333 w 1616533"/>
              <a:gd name="connsiteY1" fmla="*/ 0 h 4565478"/>
              <a:gd name="connsiteX2" fmla="*/ 1616533 w 1616533"/>
              <a:gd name="connsiteY2" fmla="*/ 4564171 h 4565478"/>
              <a:gd name="connsiteX3" fmla="*/ 0 w 1616533"/>
              <a:gd name="connsiteY3" fmla="*/ 4565478 h 4565478"/>
            </a:gdLst>
            <a:ahLst/>
            <a:cxnLst>
              <a:cxn ang="0">
                <a:pos x="connsiteX0" y="connsiteY0"/>
              </a:cxn>
              <a:cxn ang="0">
                <a:pos x="connsiteX1" y="connsiteY1"/>
              </a:cxn>
              <a:cxn ang="0">
                <a:pos x="connsiteX2" y="connsiteY2"/>
              </a:cxn>
              <a:cxn ang="0">
                <a:pos x="connsiteX3" y="connsiteY3"/>
              </a:cxn>
            </a:cxnLst>
            <a:rect l="l" t="t" r="r" b="b"/>
            <a:pathLst>
              <a:path w="1616533" h="4565478">
                <a:moveTo>
                  <a:pt x="0" y="4565478"/>
                </a:moveTo>
                <a:lnTo>
                  <a:pt x="1611333" y="0"/>
                </a:lnTo>
                <a:cubicBezTo>
                  <a:pt x="1613066" y="1521390"/>
                  <a:pt x="1614800" y="3042781"/>
                  <a:pt x="1616533" y="4564171"/>
                </a:cubicBezTo>
                <a:lnTo>
                  <a:pt x="0" y="4565478"/>
                </a:lnTo>
                <a:close/>
              </a:path>
            </a:pathLst>
          </a:cu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space réservé du texte 12">
            <a:extLst>
              <a:ext uri="{FF2B5EF4-FFF2-40B4-BE49-F238E27FC236}">
                <a16:creationId xmlns:a16="http://schemas.microsoft.com/office/drawing/2014/main" id="{8D92E1FD-F23F-90E0-0B26-2268D834AFCB}"/>
              </a:ext>
            </a:extLst>
          </p:cNvPr>
          <p:cNvSpPr>
            <a:spLocks noGrp="1"/>
          </p:cNvSpPr>
          <p:nvPr>
            <p:ph type="body" sz="quarter" idx="15" hasCustomPrompt="1"/>
          </p:nvPr>
        </p:nvSpPr>
        <p:spPr>
          <a:xfrm>
            <a:off x="785117" y="4557099"/>
            <a:ext cx="5310883" cy="914400"/>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Tx/>
              <a:buFontTx/>
              <a:buNone/>
              <a:tabLst/>
              <a:defRPr lang="fr-FR" sz="1600" kern="1200" baseline="0" dirty="0" smtClean="0">
                <a:solidFill>
                  <a:srgbClr val="86888B"/>
                </a:solidFill>
                <a:latin typeface="+mn-lt"/>
                <a:ea typeface="+mn-ea"/>
                <a:cs typeface="Segoe UI" panose="020B0502040204020203" pitchFamily="34" charset="0"/>
              </a:defRPr>
            </a:lvl1pPr>
            <a:lvl2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2pPr>
            <a:lvl3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3pPr>
            <a:lvl4pPr marL="0" indent="0" algn="l" defTabSz="914400" rtl="0" eaLnBrk="1" latinLnBrk="0" hangingPunct="1">
              <a:lnSpc>
                <a:spcPct val="100000"/>
              </a:lnSpc>
              <a:spcBef>
                <a:spcPts val="0"/>
              </a:spcBef>
              <a:buFontTx/>
              <a:buNone/>
              <a:defRPr lang="fr-FR" sz="1800" kern="1200" dirty="0" smtClean="0">
                <a:solidFill>
                  <a:schemeClr val="bg1"/>
                </a:solidFill>
                <a:latin typeface="Segoe UI" panose="020B0502040204020203" pitchFamily="34" charset="0"/>
                <a:ea typeface="+mn-ea"/>
                <a:cs typeface="Segoe UI" panose="020B0502040204020203" pitchFamily="34" charset="0"/>
              </a:defRPr>
            </a:lvl4pPr>
            <a:lvl5pPr marL="0" indent="0" algn="l" defTabSz="914400" rtl="0" eaLnBrk="1" latinLnBrk="0" hangingPunct="1">
              <a:lnSpc>
                <a:spcPct val="100000"/>
              </a:lnSpc>
              <a:spcBef>
                <a:spcPts val="0"/>
              </a:spcBef>
              <a:buFontTx/>
              <a:buNone/>
              <a:defRPr lang="fr-CA" sz="1800" kern="1200" dirty="0">
                <a:solidFill>
                  <a:schemeClr val="bg1"/>
                </a:solidFill>
                <a:latin typeface="Segoe UI" panose="020B0502040204020203" pitchFamily="34" charset="0"/>
                <a:ea typeface="+mn-ea"/>
                <a:cs typeface="Segoe UI" panose="020B0502040204020203" pitchFamily="34" charset="0"/>
              </a:defRPr>
            </a:lvl5p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fr-FR"/>
              <a:t>Date et auteur de la présentation</a:t>
            </a:r>
          </a:p>
        </p:txBody>
      </p:sp>
      <p:pic>
        <p:nvPicPr>
          <p:cNvPr id="19" name="Image 18" descr="Une image contenant texte, Police, capture d’écran, Graphique&#10;&#10;Description générée automatiquement">
            <a:extLst>
              <a:ext uri="{FF2B5EF4-FFF2-40B4-BE49-F238E27FC236}">
                <a16:creationId xmlns:a16="http://schemas.microsoft.com/office/drawing/2014/main" id="{5E3023C4-0DD0-47C4-AD2F-31F3212FEC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94623" y="329957"/>
            <a:ext cx="3678865" cy="1264674"/>
          </a:xfrm>
          <a:prstGeom prst="rect">
            <a:avLst/>
          </a:prstGeom>
        </p:spPr>
      </p:pic>
      <p:sp>
        <p:nvSpPr>
          <p:cNvPr id="20" name="ZoneTexte 19">
            <a:extLst>
              <a:ext uri="{FF2B5EF4-FFF2-40B4-BE49-F238E27FC236}">
                <a16:creationId xmlns:a16="http://schemas.microsoft.com/office/drawing/2014/main" id="{F327DF45-BAE8-706B-2ED0-E032C51D5A0D}"/>
              </a:ext>
            </a:extLst>
          </p:cNvPr>
          <p:cNvSpPr txBox="1"/>
          <p:nvPr userDrawn="1"/>
        </p:nvSpPr>
        <p:spPr>
          <a:xfrm>
            <a:off x="785117" y="6121964"/>
            <a:ext cx="4347665" cy="246221"/>
          </a:xfrm>
          <a:prstGeom prst="rect">
            <a:avLst/>
          </a:prstGeom>
          <a:noFill/>
        </p:spPr>
        <p:txBody>
          <a:bodyPr wrap="none" rtlCol="0">
            <a:spAutoFit/>
          </a:bodyPr>
          <a:lstStyle/>
          <a:p>
            <a:r>
              <a:rPr lang="fr-CA" sz="1000">
                <a:solidFill>
                  <a:schemeClr val="bg1"/>
                </a:solidFill>
              </a:rPr>
              <a:t>© Tous droits réservés 2025 École nationale d’administration publique </a:t>
            </a:r>
          </a:p>
        </p:txBody>
      </p:sp>
      <p:sp>
        <p:nvSpPr>
          <p:cNvPr id="3" name="Sous-titre 2">
            <a:extLst>
              <a:ext uri="{FF2B5EF4-FFF2-40B4-BE49-F238E27FC236}">
                <a16:creationId xmlns:a16="http://schemas.microsoft.com/office/drawing/2014/main" id="{25D33816-9B3A-91AE-1013-43E87627C5D4}"/>
              </a:ext>
            </a:extLst>
          </p:cNvPr>
          <p:cNvSpPr>
            <a:spLocks noGrp="1"/>
          </p:cNvSpPr>
          <p:nvPr>
            <p:ph type="subTitle" idx="1" hasCustomPrompt="1"/>
          </p:nvPr>
        </p:nvSpPr>
        <p:spPr>
          <a:xfrm>
            <a:off x="779651" y="3285785"/>
            <a:ext cx="9789477" cy="674457"/>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sous-titre</a:t>
            </a:r>
            <a:endParaRPr lang="fr-CA"/>
          </a:p>
        </p:txBody>
      </p:sp>
      <p:sp>
        <p:nvSpPr>
          <p:cNvPr id="2" name="Titre 1">
            <a:extLst>
              <a:ext uri="{FF2B5EF4-FFF2-40B4-BE49-F238E27FC236}">
                <a16:creationId xmlns:a16="http://schemas.microsoft.com/office/drawing/2014/main" id="{B3E94534-99B5-2186-8CF4-8824C52C4F86}"/>
              </a:ext>
            </a:extLst>
          </p:cNvPr>
          <p:cNvSpPr>
            <a:spLocks noGrp="1"/>
          </p:cNvSpPr>
          <p:nvPr>
            <p:ph type="ctrTitle"/>
          </p:nvPr>
        </p:nvSpPr>
        <p:spPr>
          <a:xfrm>
            <a:off x="785117" y="1588366"/>
            <a:ext cx="9789477" cy="1646621"/>
          </a:xfrm>
        </p:spPr>
        <p:txBody>
          <a:bodyPr anchor="b">
            <a:normAutofit/>
          </a:bodyPr>
          <a:lstStyle>
            <a:lvl1pPr algn="l">
              <a:defRPr sz="3600" u="sng" cap="all" baseline="0">
                <a:solidFill>
                  <a:schemeClr val="accent2"/>
                </a:solidFill>
              </a:defRPr>
            </a:lvl1pPr>
          </a:lstStyle>
          <a:p>
            <a:r>
              <a:rPr lang="fr-FR"/>
              <a:t>Modifiez le style du titre</a:t>
            </a:r>
            <a:endParaRPr lang="fr-CA"/>
          </a:p>
        </p:txBody>
      </p:sp>
    </p:spTree>
    <p:extLst>
      <p:ext uri="{BB962C8B-B14F-4D97-AF65-F5344CB8AC3E}">
        <p14:creationId xmlns:p14="http://schemas.microsoft.com/office/powerpoint/2010/main" val="133225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tre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42FAFC-51BD-96D4-2370-B466EF775876}"/>
              </a:ext>
            </a:extLst>
          </p:cNvPr>
          <p:cNvSpPr>
            <a:spLocks noGrp="1"/>
          </p:cNvSpPr>
          <p:nvPr>
            <p:ph sz="half" idx="1"/>
          </p:nvPr>
        </p:nvSpPr>
        <p:spPr>
          <a:xfrm>
            <a:off x="609599" y="1676400"/>
            <a:ext cx="2628000"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8" name="Titre 1">
            <a:extLst>
              <a:ext uri="{FF2B5EF4-FFF2-40B4-BE49-F238E27FC236}">
                <a16:creationId xmlns:a16="http://schemas.microsoft.com/office/drawing/2014/main" id="{A9E6681A-6415-E1FE-8B22-E555C5ACCBDE}"/>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2" name="Espace réservé du contenu 2">
            <a:extLst>
              <a:ext uri="{FF2B5EF4-FFF2-40B4-BE49-F238E27FC236}">
                <a16:creationId xmlns:a16="http://schemas.microsoft.com/office/drawing/2014/main" id="{28F5E17A-366B-6249-CBA6-2C70277D1FD9}"/>
              </a:ext>
            </a:extLst>
          </p:cNvPr>
          <p:cNvSpPr>
            <a:spLocks noGrp="1"/>
          </p:cNvSpPr>
          <p:nvPr>
            <p:ph sz="half" idx="10"/>
          </p:nvPr>
        </p:nvSpPr>
        <p:spPr>
          <a:xfrm>
            <a:off x="8954401" y="1676397"/>
            <a:ext cx="2628000"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5" name="Espace réservé du contenu 2">
            <a:extLst>
              <a:ext uri="{FF2B5EF4-FFF2-40B4-BE49-F238E27FC236}">
                <a16:creationId xmlns:a16="http://schemas.microsoft.com/office/drawing/2014/main" id="{E8DFC5E7-D046-6D95-B46B-1BF6DB1B880C}"/>
              </a:ext>
            </a:extLst>
          </p:cNvPr>
          <p:cNvSpPr>
            <a:spLocks noGrp="1"/>
          </p:cNvSpPr>
          <p:nvPr>
            <p:ph sz="half" idx="11"/>
          </p:nvPr>
        </p:nvSpPr>
        <p:spPr>
          <a:xfrm>
            <a:off x="3391200" y="1676399"/>
            <a:ext cx="2628000"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6" name="Espace réservé du contenu 2">
            <a:extLst>
              <a:ext uri="{FF2B5EF4-FFF2-40B4-BE49-F238E27FC236}">
                <a16:creationId xmlns:a16="http://schemas.microsoft.com/office/drawing/2014/main" id="{F06B5B80-8195-8727-4F64-97825EF582B0}"/>
              </a:ext>
            </a:extLst>
          </p:cNvPr>
          <p:cNvSpPr>
            <a:spLocks noGrp="1"/>
          </p:cNvSpPr>
          <p:nvPr>
            <p:ph sz="half" idx="12"/>
          </p:nvPr>
        </p:nvSpPr>
        <p:spPr>
          <a:xfrm>
            <a:off x="6172801" y="1676398"/>
            <a:ext cx="2628000" cy="4500563"/>
          </a:xfrm>
        </p:spPr>
        <p:txBody>
          <a:bodyPr>
            <a:normAutofit/>
          </a:bodyPr>
          <a:lstStyle>
            <a:lvl1pPr>
              <a:defRPr sz="2000"/>
            </a:lvl1pPr>
            <a:lvl2pPr>
              <a:defRPr sz="1800"/>
            </a:lvl2pPr>
          </a:lstStyle>
          <a:p>
            <a:pPr lvl="0"/>
            <a:r>
              <a:rPr lang="fr-FR"/>
              <a:t>Cliquez pour modifier les styles du texte du masque</a:t>
            </a:r>
          </a:p>
          <a:p>
            <a:pPr lvl="1"/>
            <a:r>
              <a:rPr lang="fr-FR"/>
              <a:t>Deuxième niveau</a:t>
            </a:r>
          </a:p>
        </p:txBody>
      </p:sp>
      <p:sp>
        <p:nvSpPr>
          <p:cNvPr id="7" name="ZoneTexte 6">
            <a:extLst>
              <a:ext uri="{FF2B5EF4-FFF2-40B4-BE49-F238E27FC236}">
                <a16:creationId xmlns:a16="http://schemas.microsoft.com/office/drawing/2014/main" id="{47111B35-591D-6F6C-34E7-07D3F3016A63}"/>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41538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et image arrière-pla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5F83A18-8C83-89B0-0F0A-354C79EC8AE8}"/>
              </a:ext>
            </a:extLst>
          </p:cNvPr>
          <p:cNvSpPr/>
          <p:nvPr userDrawn="1"/>
        </p:nvSpPr>
        <p:spPr>
          <a:xfrm>
            <a:off x="586409" y="606287"/>
            <a:ext cx="10982739" cy="5565913"/>
          </a:xfrm>
          <a:prstGeom prst="rect">
            <a:avLst/>
          </a:prstGeom>
          <a:solidFill>
            <a:schemeClr val="bg1">
              <a:lumMod val="9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838200" y="826805"/>
            <a:ext cx="10515602" cy="815376"/>
          </a:xfrm>
        </p:spPr>
        <p:txBody>
          <a:bodyPr anchor="t">
            <a:normAutofit/>
          </a:bodyPr>
          <a:lstStyle>
            <a:lvl1pPr>
              <a:defRPr sz="2800" cap="all" baseline="0">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838198" y="1889318"/>
            <a:ext cx="10515602" cy="40747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0" name="ZoneTexte 19">
            <a:extLst>
              <a:ext uri="{FF2B5EF4-FFF2-40B4-BE49-F238E27FC236}">
                <a16:creationId xmlns:a16="http://schemas.microsoft.com/office/drawing/2014/main" id="{8A4B29A1-F5B4-9F26-5B7B-9BEEDB8EF440}"/>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98848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4" name="ZoneTexte 3">
            <a:extLst>
              <a:ext uri="{FF2B5EF4-FFF2-40B4-BE49-F238E27FC236}">
                <a16:creationId xmlns:a16="http://schemas.microsoft.com/office/drawing/2014/main" id="{3EF8EFD8-8B7E-BCFD-D3CA-E8542F4A91B3}"/>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3108392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A9FC50E-6410-B33F-9A1F-A6D6A826AE78}"/>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50776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14" name="Image 13" descr="Une image contenant plein air, bâtiment, noir et blanc, fenêtre&#10;&#10;Description générée automatiquement">
            <a:extLst>
              <a:ext uri="{FF2B5EF4-FFF2-40B4-BE49-F238E27FC236}">
                <a16:creationId xmlns:a16="http://schemas.microsoft.com/office/drawing/2014/main" id="{496B1600-1618-7B0E-18BB-3932339B8F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Forme libre : forme 6">
            <a:extLst>
              <a:ext uri="{FF2B5EF4-FFF2-40B4-BE49-F238E27FC236}">
                <a16:creationId xmlns:a16="http://schemas.microsoft.com/office/drawing/2014/main" id="{B1BED1A6-B4E1-F5CB-EA81-D528EE61E3AA}"/>
              </a:ext>
            </a:extLst>
          </p:cNvPr>
          <p:cNvSpPr/>
          <p:nvPr userDrawn="1"/>
        </p:nvSpPr>
        <p:spPr>
          <a:xfrm>
            <a:off x="0" y="-1"/>
            <a:ext cx="12192000" cy="6858000"/>
          </a:xfrm>
          <a:custGeom>
            <a:avLst/>
            <a:gdLst>
              <a:gd name="connsiteX0" fmla="*/ 7441165 w 12192000"/>
              <a:gd name="connsiteY0" fmla="*/ 684038 h 6858000"/>
              <a:gd name="connsiteX1" fmla="*/ 5556738 w 12192000"/>
              <a:gd name="connsiteY1" fmla="*/ 6158523 h 6858000"/>
              <a:gd name="connsiteX2" fmla="*/ 9721419 w 12192000"/>
              <a:gd name="connsiteY2" fmla="*/ 6158523 h 6858000"/>
              <a:gd name="connsiteX3" fmla="*/ 11605846 w 12192000"/>
              <a:gd name="connsiteY3" fmla="*/ 6840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441165" y="684038"/>
                </a:moveTo>
                <a:lnTo>
                  <a:pt x="5556738" y="6158523"/>
                </a:lnTo>
                <a:lnTo>
                  <a:pt x="9721419" y="6158523"/>
                </a:lnTo>
                <a:lnTo>
                  <a:pt x="11605846" y="684038"/>
                </a:lnTo>
                <a:close/>
                <a:moveTo>
                  <a:pt x="0" y="0"/>
                </a:moveTo>
                <a:lnTo>
                  <a:pt x="12192000" y="0"/>
                </a:lnTo>
                <a:lnTo>
                  <a:pt x="12192000" y="6858000"/>
                </a:lnTo>
                <a:lnTo>
                  <a:pt x="0" y="6858000"/>
                </a:lnTo>
                <a:close/>
              </a:path>
            </a:pathLst>
          </a:cu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CA"/>
          </a:p>
        </p:txBody>
      </p:sp>
      <p:pic>
        <p:nvPicPr>
          <p:cNvPr id="4" name="Image 3" descr="Une image contenant texte, Police, capture d’écran, Graphique&#10;&#10;Description générée automatiquement">
            <a:extLst>
              <a:ext uri="{FF2B5EF4-FFF2-40B4-BE49-F238E27FC236}">
                <a16:creationId xmlns:a16="http://schemas.microsoft.com/office/drawing/2014/main" id="{DA6B9A30-23A1-782D-4335-326BD95681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8513" y="329957"/>
            <a:ext cx="3678865" cy="1264674"/>
          </a:xfrm>
          <a:prstGeom prst="rect">
            <a:avLst/>
          </a:prstGeom>
        </p:spPr>
      </p:pic>
      <p:sp>
        <p:nvSpPr>
          <p:cNvPr id="10" name="Espace réservé du texte 9">
            <a:extLst>
              <a:ext uri="{FF2B5EF4-FFF2-40B4-BE49-F238E27FC236}">
                <a16:creationId xmlns:a16="http://schemas.microsoft.com/office/drawing/2014/main" id="{8FD4D61B-4C58-E178-CB46-BF92AFF05C34}"/>
              </a:ext>
            </a:extLst>
          </p:cNvPr>
          <p:cNvSpPr>
            <a:spLocks noGrp="1"/>
          </p:cNvSpPr>
          <p:nvPr>
            <p:ph type="body" sz="quarter" idx="10"/>
          </p:nvPr>
        </p:nvSpPr>
        <p:spPr>
          <a:xfrm>
            <a:off x="775253" y="1593850"/>
            <a:ext cx="4661936" cy="45485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788864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AFD5D-8C44-6D4C-F47E-90A1D9E2057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7983B53-62A7-D8B0-6CAF-2969F40D0D2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AE3902B-F924-1C64-7C6D-C08A369C318B}"/>
              </a:ext>
            </a:extLst>
          </p:cNvPr>
          <p:cNvSpPr>
            <a:spLocks noGrp="1"/>
          </p:cNvSpPr>
          <p:nvPr>
            <p:ph type="dt" sz="half" idx="10"/>
          </p:nvPr>
        </p:nvSpPr>
        <p:spPr/>
        <p:txBody>
          <a:bodyPr/>
          <a:lstStyle/>
          <a:p>
            <a:fld id="{022ED865-6323-4247-BE8C-C17F1A37AA83}" type="datetimeFigureOut">
              <a:rPr lang="fr-CA" smtClean="0"/>
              <a:t>2026-02-02</a:t>
            </a:fld>
            <a:endParaRPr lang="fr-CA"/>
          </a:p>
        </p:txBody>
      </p:sp>
      <p:sp>
        <p:nvSpPr>
          <p:cNvPr id="5" name="Espace réservé du pied de page 4">
            <a:extLst>
              <a:ext uri="{FF2B5EF4-FFF2-40B4-BE49-F238E27FC236}">
                <a16:creationId xmlns:a16="http://schemas.microsoft.com/office/drawing/2014/main" id="{B9504F5A-0907-140A-A1C0-E6A1CD9E9AF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B387E6E-C5BC-44CE-AF03-CF6F2B79F0ED}"/>
              </a:ext>
            </a:extLst>
          </p:cNvPr>
          <p:cNvSpPr>
            <a:spLocks noGrp="1"/>
          </p:cNvSpPr>
          <p:nvPr>
            <p:ph type="sldNum" sz="quarter" idx="12"/>
          </p:nvPr>
        </p:nvSpPr>
        <p:spPr/>
        <p:txBody>
          <a:bodyPr/>
          <a:lstStyle/>
          <a:p>
            <a:fld id="{C718D79F-5B1B-4494-9948-FEAD2083E59C}" type="slidenum">
              <a:rPr lang="fr-CA" smtClean="0"/>
              <a:t>‹n°›</a:t>
            </a:fld>
            <a:endParaRPr lang="fr-CA"/>
          </a:p>
        </p:txBody>
      </p:sp>
    </p:spTree>
    <p:extLst>
      <p:ext uri="{BB962C8B-B14F-4D97-AF65-F5344CB8AC3E}">
        <p14:creationId xmlns:p14="http://schemas.microsoft.com/office/powerpoint/2010/main" val="143311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E93D4-BB82-3E32-1A14-FA657CAD1F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7488D5C-613F-F137-0BB8-E416583A3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C25AFF4-3277-AA00-7A12-0EA3C08E8508}"/>
              </a:ext>
            </a:extLst>
          </p:cNvPr>
          <p:cNvSpPr>
            <a:spLocks noGrp="1"/>
          </p:cNvSpPr>
          <p:nvPr>
            <p:ph type="dt" sz="half" idx="10"/>
          </p:nvPr>
        </p:nvSpPr>
        <p:spPr/>
        <p:txBody>
          <a:bodyPr/>
          <a:lstStyle/>
          <a:p>
            <a:fld id="{022ED865-6323-4247-BE8C-C17F1A37AA83}" type="datetimeFigureOut">
              <a:rPr lang="fr-CA" smtClean="0"/>
              <a:t>2026-02-02</a:t>
            </a:fld>
            <a:endParaRPr lang="fr-CA"/>
          </a:p>
        </p:txBody>
      </p:sp>
      <p:sp>
        <p:nvSpPr>
          <p:cNvPr id="5" name="Espace réservé du pied de page 4">
            <a:extLst>
              <a:ext uri="{FF2B5EF4-FFF2-40B4-BE49-F238E27FC236}">
                <a16:creationId xmlns:a16="http://schemas.microsoft.com/office/drawing/2014/main" id="{6EC9B84C-3F41-32D2-0D98-C424F11A140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F75A6EC-A51A-406B-2EB4-8A701E78FB1A}"/>
              </a:ext>
            </a:extLst>
          </p:cNvPr>
          <p:cNvSpPr>
            <a:spLocks noGrp="1"/>
          </p:cNvSpPr>
          <p:nvPr>
            <p:ph type="sldNum" sz="quarter" idx="12"/>
          </p:nvPr>
        </p:nvSpPr>
        <p:spPr/>
        <p:txBody>
          <a:bodyPr/>
          <a:lstStyle/>
          <a:p>
            <a:fld id="{C718D79F-5B1B-4494-9948-FEAD2083E59C}" type="slidenum">
              <a:rPr lang="fr-CA" smtClean="0"/>
              <a:t>‹n°›</a:t>
            </a:fld>
            <a:endParaRPr lang="fr-CA"/>
          </a:p>
        </p:txBody>
      </p:sp>
    </p:spTree>
    <p:extLst>
      <p:ext uri="{BB962C8B-B14F-4D97-AF65-F5344CB8AC3E}">
        <p14:creationId xmlns:p14="http://schemas.microsoft.com/office/powerpoint/2010/main" val="424374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age de contenu - blanc">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839510-8676-4544-A453-63BB0FFD7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exte 7">
            <a:extLst>
              <a:ext uri="{FF2B5EF4-FFF2-40B4-BE49-F238E27FC236}">
                <a16:creationId xmlns:a16="http://schemas.microsoft.com/office/drawing/2014/main" id="{BCA64BC7-B127-4638-9972-3C0769531583}"/>
              </a:ext>
            </a:extLst>
          </p:cNvPr>
          <p:cNvSpPr>
            <a:spLocks noGrp="1"/>
          </p:cNvSpPr>
          <p:nvPr>
            <p:ph type="body" sz="quarter" idx="10" hasCustomPrompt="1"/>
          </p:nvPr>
        </p:nvSpPr>
        <p:spPr>
          <a:xfrm>
            <a:off x="492211" y="1890584"/>
            <a:ext cx="10861587" cy="401295"/>
          </a:xfrm>
        </p:spPr>
        <p:txBody>
          <a:bodyPr>
            <a:noAutofit/>
          </a:bodyPr>
          <a:lstStyle>
            <a:lvl1pPr marL="0" indent="0" algn="l">
              <a:buFontTx/>
              <a:buNone/>
              <a:defRPr sz="2400" b="1" cap="none" baseline="0">
                <a:solidFill>
                  <a:srgbClr val="DC5637"/>
                </a:solidFill>
                <a:latin typeface="BRHendrix-Regular" panose="01000000000000000000" pitchFamily="50" charset="0"/>
                <a:cs typeface="Arial" panose="020B0604020202020204" pitchFamily="34" charset="0"/>
              </a:defRPr>
            </a:lvl1pPr>
          </a:lstStyle>
          <a:p>
            <a:pPr lvl="0"/>
            <a:r>
              <a:rPr lang="fr-CA" dirty="0"/>
              <a:t>Modifiez le sous-titre</a:t>
            </a:r>
          </a:p>
        </p:txBody>
      </p:sp>
      <p:sp>
        <p:nvSpPr>
          <p:cNvPr id="7" name="Titre 1">
            <a:extLst>
              <a:ext uri="{FF2B5EF4-FFF2-40B4-BE49-F238E27FC236}">
                <a16:creationId xmlns:a16="http://schemas.microsoft.com/office/drawing/2014/main" id="{5E6CA7CE-3826-F245-96B6-90E331C854B4}"/>
              </a:ext>
            </a:extLst>
          </p:cNvPr>
          <p:cNvSpPr>
            <a:spLocks noGrp="1"/>
          </p:cNvSpPr>
          <p:nvPr>
            <p:ph type="title" hasCustomPrompt="1"/>
          </p:nvPr>
        </p:nvSpPr>
        <p:spPr>
          <a:xfrm>
            <a:off x="3161270" y="613887"/>
            <a:ext cx="8192530" cy="794784"/>
          </a:xfrm>
        </p:spPr>
        <p:txBody>
          <a:bodyPr anchor="t">
            <a:normAutofit/>
          </a:bodyPr>
          <a:lstStyle>
            <a:lvl1pPr algn="l">
              <a:lnSpc>
                <a:spcPct val="100000"/>
              </a:lnSpc>
              <a:defRPr sz="3000" b="1" cap="all" baseline="0">
                <a:solidFill>
                  <a:schemeClr val="tx1"/>
                </a:solidFill>
                <a:latin typeface="BRHendrix-Regular" panose="01000000000000000000" pitchFamily="50" charset="0"/>
                <a:cs typeface="Arial" panose="020B0604020202020204" pitchFamily="34" charset="0"/>
              </a:defRPr>
            </a:lvl1pPr>
          </a:lstStyle>
          <a:p>
            <a:r>
              <a:rPr lang="fr-FR" dirty="0"/>
              <a:t>Modifiez le style du titre</a:t>
            </a:r>
            <a:endParaRPr lang="fr-CA" dirty="0"/>
          </a:p>
        </p:txBody>
      </p:sp>
      <p:sp>
        <p:nvSpPr>
          <p:cNvPr id="9" name="Espace réservé du contenu 15">
            <a:extLst>
              <a:ext uri="{FF2B5EF4-FFF2-40B4-BE49-F238E27FC236}">
                <a16:creationId xmlns:a16="http://schemas.microsoft.com/office/drawing/2014/main" id="{A838100E-D16C-0441-B823-9211FEFFF0F0}"/>
              </a:ext>
            </a:extLst>
          </p:cNvPr>
          <p:cNvSpPr>
            <a:spLocks noGrp="1"/>
          </p:cNvSpPr>
          <p:nvPr>
            <p:ph sz="quarter" idx="11"/>
          </p:nvPr>
        </p:nvSpPr>
        <p:spPr>
          <a:xfrm>
            <a:off x="492212" y="2375440"/>
            <a:ext cx="10861588" cy="3036819"/>
          </a:xfrm>
        </p:spPr>
        <p:txBody>
          <a:bodyPr/>
          <a:lstStyle>
            <a:lvl1pPr>
              <a:defRPr baseline="0">
                <a:solidFill>
                  <a:schemeClr val="tx1"/>
                </a:solidFill>
                <a:latin typeface="BRHendrix-Regular" panose="01000000000000000000" pitchFamily="50" charset="0"/>
                <a:cs typeface="Arial" panose="020B0604020202020204" pitchFamily="34" charset="0"/>
              </a:defRPr>
            </a:lvl1pPr>
            <a:lvl2pPr>
              <a:defRPr baseline="0">
                <a:solidFill>
                  <a:schemeClr val="tx1"/>
                </a:solidFill>
                <a:latin typeface="BRHendrix-Regular" panose="01000000000000000000" pitchFamily="50" charset="0"/>
                <a:cs typeface="Arial" panose="020B0604020202020204" pitchFamily="34" charset="0"/>
              </a:defRPr>
            </a:lvl2pPr>
            <a:lvl3pPr>
              <a:defRPr baseline="0">
                <a:solidFill>
                  <a:schemeClr val="tx1"/>
                </a:solidFill>
                <a:latin typeface="BRHendrix-Regular" panose="01000000000000000000" pitchFamily="50" charset="0"/>
                <a:cs typeface="Arial" panose="020B0604020202020204" pitchFamily="34" charset="0"/>
              </a:defRPr>
            </a:lvl3pPr>
            <a:lvl4pPr>
              <a:defRPr baseline="0">
                <a:solidFill>
                  <a:schemeClr val="tx1"/>
                </a:solidFill>
                <a:latin typeface="BRHendrix-Regular" panose="01000000000000000000" pitchFamily="50" charset="0"/>
                <a:cs typeface="Arial" panose="020B0604020202020204" pitchFamily="34" charset="0"/>
              </a:defRPr>
            </a:lvl4pPr>
            <a:lvl5pPr>
              <a:defRPr baseline="0">
                <a:solidFill>
                  <a:schemeClr val="tx1"/>
                </a:solidFill>
                <a:latin typeface="BRHendrix-Regular" panose="01000000000000000000" pitchFamily="50" charset="0"/>
                <a:cs typeface="Arial" panose="020B0604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367794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06313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Diapositive_contenu_Titre seul">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F0F0C9F-8286-4259-8440-F475F6E78E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re 1">
            <a:extLst>
              <a:ext uri="{FF2B5EF4-FFF2-40B4-BE49-F238E27FC236}">
                <a16:creationId xmlns:a16="http://schemas.microsoft.com/office/drawing/2014/main" id="{462ADAA1-2643-4178-8EA9-4B2B3A24620B}"/>
              </a:ext>
            </a:extLst>
          </p:cNvPr>
          <p:cNvSpPr>
            <a:spLocks noGrp="1"/>
          </p:cNvSpPr>
          <p:nvPr>
            <p:ph type="title" hasCustomPrompt="1"/>
          </p:nvPr>
        </p:nvSpPr>
        <p:spPr>
          <a:xfrm>
            <a:off x="460772" y="2700565"/>
            <a:ext cx="8782082" cy="1815660"/>
          </a:xfrm>
          <a:prstGeom prst="rect">
            <a:avLst/>
          </a:prstGeom>
        </p:spPr>
        <p:txBody>
          <a:bodyPr anchor="ctr">
            <a:noAutofit/>
          </a:bodyPr>
          <a:lstStyle>
            <a:lvl1pPr algn="l">
              <a:lnSpc>
                <a:spcPct val="100000"/>
              </a:lnSpc>
              <a:spcBef>
                <a:spcPts val="0"/>
              </a:spcBef>
              <a:defRPr sz="5400" cap="none" baseline="0">
                <a:solidFill>
                  <a:schemeClr val="bg1"/>
                </a:solidFill>
                <a:latin typeface="BRHendrix-Regular" panose="01000000000000000000" charset="0"/>
              </a:defRPr>
            </a:lvl1pPr>
          </a:lstStyle>
          <a:p>
            <a:r>
              <a:rPr lang="fr-CA" noProof="0" dirty="0"/>
              <a:t>Page de section </a:t>
            </a:r>
            <a:br>
              <a:rPr lang="fr-CA" noProof="0" dirty="0"/>
            </a:br>
            <a:r>
              <a:rPr lang="fr-CA" noProof="0" dirty="0"/>
              <a:t>de la présentation</a:t>
            </a:r>
          </a:p>
        </p:txBody>
      </p:sp>
    </p:spTree>
    <p:extLst>
      <p:ext uri="{BB962C8B-B14F-4D97-AF65-F5344CB8AC3E}">
        <p14:creationId xmlns:p14="http://schemas.microsoft.com/office/powerpoint/2010/main" val="156423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1">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1642C-817B-A14F-5AC7-F7D43ACE0FED}"/>
              </a:ext>
            </a:extLst>
          </p:cNvPr>
          <p:cNvSpPr>
            <a:spLocks noGrp="1"/>
          </p:cNvSpPr>
          <p:nvPr>
            <p:ph type="title" hasCustomPrompt="1"/>
          </p:nvPr>
        </p:nvSpPr>
        <p:spPr>
          <a:xfrm>
            <a:off x="3476625" y="1709738"/>
            <a:ext cx="8035962" cy="1861801"/>
          </a:xfrm>
        </p:spPr>
        <p:txBody>
          <a:bodyPr anchor="b">
            <a:normAutofit/>
          </a:bodyPr>
          <a:lstStyle>
            <a:lvl1pPr>
              <a:defRPr sz="4400"/>
            </a:lvl1pPr>
          </a:lstStyle>
          <a:p>
            <a:r>
              <a:rPr lang="fr-FR"/>
              <a:t>Page de section</a:t>
            </a:r>
            <a:endParaRPr lang="fr-CA"/>
          </a:p>
        </p:txBody>
      </p:sp>
      <p:sp>
        <p:nvSpPr>
          <p:cNvPr id="3" name="Espace réservé du texte 2">
            <a:extLst>
              <a:ext uri="{FF2B5EF4-FFF2-40B4-BE49-F238E27FC236}">
                <a16:creationId xmlns:a16="http://schemas.microsoft.com/office/drawing/2014/main" id="{756A4FCC-C50E-ADF8-5AD3-F06E2A800238}"/>
              </a:ext>
            </a:extLst>
          </p:cNvPr>
          <p:cNvSpPr>
            <a:spLocks noGrp="1"/>
          </p:cNvSpPr>
          <p:nvPr>
            <p:ph type="body" idx="1" hasCustomPrompt="1"/>
          </p:nvPr>
        </p:nvSpPr>
        <p:spPr>
          <a:xfrm>
            <a:off x="3482975" y="3676296"/>
            <a:ext cx="803596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 sous-titre</a:t>
            </a:r>
          </a:p>
        </p:txBody>
      </p:sp>
      <p:sp>
        <p:nvSpPr>
          <p:cNvPr id="7" name="Rectangle 6">
            <a:extLst>
              <a:ext uri="{FF2B5EF4-FFF2-40B4-BE49-F238E27FC236}">
                <a16:creationId xmlns:a16="http://schemas.microsoft.com/office/drawing/2014/main" id="{67864A3E-2E89-B72B-A32F-C1C28A2B7283}"/>
              </a:ext>
            </a:extLst>
          </p:cNvPr>
          <p:cNvSpPr/>
          <p:nvPr userDrawn="1"/>
        </p:nvSpPr>
        <p:spPr>
          <a:xfrm>
            <a:off x="-1021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496DE352-FF3F-84DA-A99A-661CB6A9086F}"/>
              </a:ext>
            </a:extLst>
          </p:cNvPr>
          <p:cNvSpPr/>
          <p:nvPr userDrawn="1"/>
        </p:nvSpPr>
        <p:spPr>
          <a:xfrm>
            <a:off x="604000" y="45828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15F704CA-E044-95FE-CBF1-A976EFB09806}"/>
              </a:ext>
            </a:extLst>
          </p:cNvPr>
          <p:cNvSpPr/>
          <p:nvPr userDrawn="1"/>
        </p:nvSpPr>
        <p:spPr>
          <a:xfrm>
            <a:off x="121821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6CDB4087-D92C-71F1-25A7-CACE5388DB8D}"/>
              </a:ext>
            </a:extLst>
          </p:cNvPr>
          <p:cNvSpPr/>
          <p:nvPr userDrawn="1"/>
        </p:nvSpPr>
        <p:spPr>
          <a:xfrm>
            <a:off x="1832420" y="4582800"/>
            <a:ext cx="614210" cy="113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D3104DA0-F900-DFF1-2B97-A180CE30A264}"/>
              </a:ext>
            </a:extLst>
          </p:cNvPr>
          <p:cNvSpPr/>
          <p:nvPr userDrawn="1"/>
        </p:nvSpPr>
        <p:spPr>
          <a:xfrm>
            <a:off x="244663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767A617C-9456-1921-2249-9C93991C5BFE}"/>
              </a:ext>
            </a:extLst>
          </p:cNvPr>
          <p:cNvSpPr/>
          <p:nvPr userDrawn="1"/>
        </p:nvSpPr>
        <p:spPr>
          <a:xfrm>
            <a:off x="1218210" y="34452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930E7467-77D8-4312-F77E-2852BCCA122C}"/>
              </a:ext>
            </a:extLst>
          </p:cNvPr>
          <p:cNvSpPr/>
          <p:nvPr userDrawn="1"/>
        </p:nvSpPr>
        <p:spPr>
          <a:xfrm>
            <a:off x="1832420" y="2307600"/>
            <a:ext cx="614210" cy="113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A3325DC5-584A-7DC2-63F8-23EAF5F8C625}"/>
              </a:ext>
            </a:extLst>
          </p:cNvPr>
          <p:cNvSpPr/>
          <p:nvPr userDrawn="1"/>
        </p:nvSpPr>
        <p:spPr>
          <a:xfrm>
            <a:off x="2446630" y="34452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5E891532-3823-59C7-08E1-FADE787D31BC}"/>
              </a:ext>
            </a:extLst>
          </p:cNvPr>
          <p:cNvSpPr/>
          <p:nvPr userDrawn="1"/>
        </p:nvSpPr>
        <p:spPr>
          <a:xfrm>
            <a:off x="604000" y="23076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94ADD1F8-D074-F08B-9B61-D3D29B2BDDD6}"/>
              </a:ext>
            </a:extLst>
          </p:cNvPr>
          <p:cNvSpPr/>
          <p:nvPr userDrawn="1"/>
        </p:nvSpPr>
        <p:spPr>
          <a:xfrm>
            <a:off x="1218210" y="11700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CA237FF3-7FE3-7B33-66A1-685DE999A793}"/>
              </a:ext>
            </a:extLst>
          </p:cNvPr>
          <p:cNvSpPr/>
          <p:nvPr userDrawn="1"/>
        </p:nvSpPr>
        <p:spPr>
          <a:xfrm>
            <a:off x="-10210" y="3445200"/>
            <a:ext cx="614210" cy="1137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ZoneTexte 17">
            <a:extLst>
              <a:ext uri="{FF2B5EF4-FFF2-40B4-BE49-F238E27FC236}">
                <a16:creationId xmlns:a16="http://schemas.microsoft.com/office/drawing/2014/main" id="{E26E5DD5-320A-5756-E637-CB054580EDD6}"/>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9607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7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2">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1642C-817B-A14F-5AC7-F7D43ACE0FED}"/>
              </a:ext>
            </a:extLst>
          </p:cNvPr>
          <p:cNvSpPr>
            <a:spLocks noGrp="1"/>
          </p:cNvSpPr>
          <p:nvPr>
            <p:ph type="title" hasCustomPrompt="1"/>
          </p:nvPr>
        </p:nvSpPr>
        <p:spPr>
          <a:xfrm>
            <a:off x="614211" y="1709738"/>
            <a:ext cx="8506740" cy="1861801"/>
          </a:xfrm>
        </p:spPr>
        <p:txBody>
          <a:bodyPr anchor="b">
            <a:normAutofit/>
          </a:bodyPr>
          <a:lstStyle>
            <a:lvl1pPr>
              <a:defRPr sz="4400"/>
            </a:lvl1pPr>
          </a:lstStyle>
          <a:p>
            <a:r>
              <a:rPr lang="fr-FR"/>
              <a:t>Page de section</a:t>
            </a:r>
            <a:endParaRPr lang="fr-CA"/>
          </a:p>
        </p:txBody>
      </p:sp>
      <p:sp>
        <p:nvSpPr>
          <p:cNvPr id="3" name="Espace réservé du texte 2">
            <a:extLst>
              <a:ext uri="{FF2B5EF4-FFF2-40B4-BE49-F238E27FC236}">
                <a16:creationId xmlns:a16="http://schemas.microsoft.com/office/drawing/2014/main" id="{756A4FCC-C50E-ADF8-5AD3-F06E2A800238}"/>
              </a:ext>
            </a:extLst>
          </p:cNvPr>
          <p:cNvSpPr>
            <a:spLocks noGrp="1"/>
          </p:cNvSpPr>
          <p:nvPr>
            <p:ph type="body" idx="1" hasCustomPrompt="1"/>
          </p:nvPr>
        </p:nvSpPr>
        <p:spPr>
          <a:xfrm>
            <a:off x="614211" y="3676296"/>
            <a:ext cx="851169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 sous-titre</a:t>
            </a:r>
          </a:p>
        </p:txBody>
      </p:sp>
      <p:sp>
        <p:nvSpPr>
          <p:cNvPr id="4" name="Rectangle 3">
            <a:extLst>
              <a:ext uri="{FF2B5EF4-FFF2-40B4-BE49-F238E27FC236}">
                <a16:creationId xmlns:a16="http://schemas.microsoft.com/office/drawing/2014/main" id="{48FD1BE4-C7F5-A900-9A34-01B092375045}"/>
              </a:ext>
            </a:extLst>
          </p:cNvPr>
          <p:cNvSpPr/>
          <p:nvPr userDrawn="1"/>
        </p:nvSpPr>
        <p:spPr>
          <a:xfrm>
            <a:off x="912095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07D29DF5-9C72-4C67-1A26-6963B39616B3}"/>
              </a:ext>
            </a:extLst>
          </p:cNvPr>
          <p:cNvSpPr/>
          <p:nvPr userDrawn="1"/>
        </p:nvSpPr>
        <p:spPr>
          <a:xfrm>
            <a:off x="9735160" y="45828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ED854D0B-3893-BADE-D80E-6A617B2A54B7}"/>
              </a:ext>
            </a:extLst>
          </p:cNvPr>
          <p:cNvSpPr/>
          <p:nvPr userDrawn="1"/>
        </p:nvSpPr>
        <p:spPr>
          <a:xfrm>
            <a:off x="1034937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29F5C1BD-A439-DC74-6B86-EC64E6C77632}"/>
              </a:ext>
            </a:extLst>
          </p:cNvPr>
          <p:cNvSpPr/>
          <p:nvPr userDrawn="1"/>
        </p:nvSpPr>
        <p:spPr>
          <a:xfrm>
            <a:off x="10963580" y="4582800"/>
            <a:ext cx="614210" cy="113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61DA0AA8-F8C0-E6BD-AB50-4C4745A81838}"/>
              </a:ext>
            </a:extLst>
          </p:cNvPr>
          <p:cNvSpPr/>
          <p:nvPr userDrawn="1"/>
        </p:nvSpPr>
        <p:spPr>
          <a:xfrm>
            <a:off x="11577790" y="57204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21173826-A69C-79F1-2C03-C062EA16E149}"/>
              </a:ext>
            </a:extLst>
          </p:cNvPr>
          <p:cNvSpPr/>
          <p:nvPr userDrawn="1"/>
        </p:nvSpPr>
        <p:spPr>
          <a:xfrm>
            <a:off x="10349370" y="34452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C015FD5B-6A9E-184F-82FA-17400F3BD2F0}"/>
              </a:ext>
            </a:extLst>
          </p:cNvPr>
          <p:cNvSpPr/>
          <p:nvPr userDrawn="1"/>
        </p:nvSpPr>
        <p:spPr>
          <a:xfrm>
            <a:off x="10963580" y="2307600"/>
            <a:ext cx="614210" cy="113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a:extLst>
              <a:ext uri="{FF2B5EF4-FFF2-40B4-BE49-F238E27FC236}">
                <a16:creationId xmlns:a16="http://schemas.microsoft.com/office/drawing/2014/main" id="{AF1580C6-F325-701C-681C-FF0308B6FB57}"/>
              </a:ext>
            </a:extLst>
          </p:cNvPr>
          <p:cNvSpPr/>
          <p:nvPr userDrawn="1"/>
        </p:nvSpPr>
        <p:spPr>
          <a:xfrm>
            <a:off x="11577790" y="34452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a:extLst>
              <a:ext uri="{FF2B5EF4-FFF2-40B4-BE49-F238E27FC236}">
                <a16:creationId xmlns:a16="http://schemas.microsoft.com/office/drawing/2014/main" id="{F7599604-369E-5B98-77E9-2376FABE73DD}"/>
              </a:ext>
            </a:extLst>
          </p:cNvPr>
          <p:cNvSpPr/>
          <p:nvPr userDrawn="1"/>
        </p:nvSpPr>
        <p:spPr>
          <a:xfrm>
            <a:off x="9735160" y="23076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a:extLst>
              <a:ext uri="{FF2B5EF4-FFF2-40B4-BE49-F238E27FC236}">
                <a16:creationId xmlns:a16="http://schemas.microsoft.com/office/drawing/2014/main" id="{F79FA569-6907-3D3A-A233-E2F3A9F8EE9C}"/>
              </a:ext>
            </a:extLst>
          </p:cNvPr>
          <p:cNvSpPr/>
          <p:nvPr userDrawn="1"/>
        </p:nvSpPr>
        <p:spPr>
          <a:xfrm>
            <a:off x="10349370" y="1170000"/>
            <a:ext cx="614210" cy="1137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Rectangle 25">
            <a:extLst>
              <a:ext uri="{FF2B5EF4-FFF2-40B4-BE49-F238E27FC236}">
                <a16:creationId xmlns:a16="http://schemas.microsoft.com/office/drawing/2014/main" id="{E18BF7C0-0339-2EB1-FFB7-A499FF1DDEF1}"/>
              </a:ext>
            </a:extLst>
          </p:cNvPr>
          <p:cNvSpPr/>
          <p:nvPr userDrawn="1"/>
        </p:nvSpPr>
        <p:spPr>
          <a:xfrm>
            <a:off x="9120950" y="3445200"/>
            <a:ext cx="614210" cy="1137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ZoneTexte 26">
            <a:extLst>
              <a:ext uri="{FF2B5EF4-FFF2-40B4-BE49-F238E27FC236}">
                <a16:creationId xmlns:a16="http://schemas.microsoft.com/office/drawing/2014/main" id="{D088A03B-2B95-9C9B-7740-CB8BC3B09E36}"/>
              </a:ext>
            </a:extLst>
          </p:cNvPr>
          <p:cNvSpPr txBox="1"/>
          <p:nvPr userDrawn="1"/>
        </p:nvSpPr>
        <p:spPr>
          <a:xfrm>
            <a:off x="523191"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269949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7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0" grpId="0" animBg="1"/>
      <p:bldP spid="21" grpId="0" animBg="1"/>
      <p:bldP spid="22" grpId="0" animBg="1"/>
      <p:bldP spid="23" grpId="0" animBg="1"/>
      <p:bldP spid="24" grpId="0" animBg="1"/>
      <p:bldP spid="25" grpId="0" animBg="1"/>
      <p:bldP spid="2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sp>
        <p:nvSpPr>
          <p:cNvPr id="8" name="Triangle isocèle 7">
            <a:extLst>
              <a:ext uri="{FF2B5EF4-FFF2-40B4-BE49-F238E27FC236}">
                <a16:creationId xmlns:a16="http://schemas.microsoft.com/office/drawing/2014/main" id="{76E7DD40-3F7B-4383-BFC4-6192A2F9F54E}"/>
              </a:ext>
            </a:extLst>
          </p:cNvPr>
          <p:cNvSpPr>
            <a:spLocks noGrp="1" noRot="1" noMove="1" noResize="1" noEditPoints="1" noAdjustHandles="1" noChangeArrowheads="1" noChangeShapeType="1"/>
          </p:cNvSpPr>
          <p:nvPr userDrawn="1"/>
        </p:nvSpPr>
        <p:spPr>
          <a:xfrm>
            <a:off x="10293292" y="1325461"/>
            <a:ext cx="1898708" cy="5532539"/>
          </a:xfrm>
          <a:prstGeom prst="triangle">
            <a:avLst>
              <a:gd name="adj" fmla="val 100000"/>
            </a:avLst>
          </a:prstGeom>
          <a:blipFill dpi="0" rotWithShape="1">
            <a:blip r:embed="rId2" cstate="hqprint">
              <a:alphaModFix amt="50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609600" y="1676400"/>
            <a:ext cx="109728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0" name="ZoneTexte 9">
            <a:extLst>
              <a:ext uri="{FF2B5EF4-FFF2-40B4-BE49-F238E27FC236}">
                <a16:creationId xmlns:a16="http://schemas.microsoft.com/office/drawing/2014/main" id="{2BEC81A8-45C5-C10F-E450-63CF7BB52027}"/>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1703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8" name="Triangle isocèle 7">
            <a:extLst>
              <a:ext uri="{FF2B5EF4-FFF2-40B4-BE49-F238E27FC236}">
                <a16:creationId xmlns:a16="http://schemas.microsoft.com/office/drawing/2014/main" id="{76E7DD40-3F7B-4383-BFC4-6192A2F9F54E}"/>
              </a:ext>
            </a:extLst>
          </p:cNvPr>
          <p:cNvSpPr>
            <a:spLocks noGrp="1" noRot="1" noMove="1" noResize="1" noEditPoints="1" noAdjustHandles="1" noChangeArrowheads="1" noChangeShapeType="1"/>
          </p:cNvSpPr>
          <p:nvPr userDrawn="1"/>
        </p:nvSpPr>
        <p:spPr>
          <a:xfrm>
            <a:off x="10293292" y="1325461"/>
            <a:ext cx="1898708" cy="5532539"/>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609600" y="1676400"/>
            <a:ext cx="109728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ZoneTexte 3">
            <a:extLst>
              <a:ext uri="{FF2B5EF4-FFF2-40B4-BE49-F238E27FC236}">
                <a16:creationId xmlns:a16="http://schemas.microsoft.com/office/drawing/2014/main" id="{48DFC0D7-FC49-920F-6AFB-DD808DB0F568}"/>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11094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sp>
        <p:nvSpPr>
          <p:cNvPr id="8" name="Triangle isocèle 7">
            <a:extLst>
              <a:ext uri="{FF2B5EF4-FFF2-40B4-BE49-F238E27FC236}">
                <a16:creationId xmlns:a16="http://schemas.microsoft.com/office/drawing/2014/main" id="{76E7DD40-3F7B-4383-BFC4-6192A2F9F54E}"/>
              </a:ext>
            </a:extLst>
          </p:cNvPr>
          <p:cNvSpPr>
            <a:spLocks noGrp="1" noRot="1" noMove="1" noResize="1" noEditPoints="1" noAdjustHandles="1" noChangeArrowheads="1" noChangeShapeType="1"/>
          </p:cNvSpPr>
          <p:nvPr userDrawn="1"/>
        </p:nvSpPr>
        <p:spPr>
          <a:xfrm>
            <a:off x="10293292" y="1325461"/>
            <a:ext cx="1898708" cy="5532539"/>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609600" y="1676400"/>
            <a:ext cx="109728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ZoneTexte 3">
            <a:extLst>
              <a:ext uri="{FF2B5EF4-FFF2-40B4-BE49-F238E27FC236}">
                <a16:creationId xmlns:a16="http://schemas.microsoft.com/office/drawing/2014/main" id="{170EFDB8-8943-4A5C-9842-EBF0DBCCA714}"/>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42620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sp>
        <p:nvSpPr>
          <p:cNvPr id="8" name="Triangle isocèle 7">
            <a:extLst>
              <a:ext uri="{FF2B5EF4-FFF2-40B4-BE49-F238E27FC236}">
                <a16:creationId xmlns:a16="http://schemas.microsoft.com/office/drawing/2014/main" id="{76E7DD40-3F7B-4383-BFC4-6192A2F9F54E}"/>
              </a:ext>
            </a:extLst>
          </p:cNvPr>
          <p:cNvSpPr>
            <a:spLocks noGrp="1" noRot="1" noMove="1" noResize="1" noEditPoints="1" noAdjustHandles="1" noChangeArrowheads="1" noChangeShapeType="1"/>
          </p:cNvSpPr>
          <p:nvPr userDrawn="1"/>
        </p:nvSpPr>
        <p:spPr>
          <a:xfrm>
            <a:off x="10293292" y="1325461"/>
            <a:ext cx="1898708" cy="5532539"/>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D9B7E9B-B4EE-3270-B5D0-31D99CBC14A2}"/>
              </a:ext>
            </a:extLst>
          </p:cNvPr>
          <p:cNvSpPr>
            <a:spLocks noGrp="1"/>
          </p:cNvSpPr>
          <p:nvPr>
            <p:ph type="title"/>
          </p:nvPr>
        </p:nvSpPr>
        <p:spPr>
          <a:xfrm>
            <a:off x="609600" y="613888"/>
            <a:ext cx="10972801" cy="900588"/>
          </a:xfrm>
        </p:spPr>
        <p:txBody>
          <a:bodyPr anchor="t">
            <a:normAutofit/>
          </a:bodyPr>
          <a:lstStyle>
            <a:lvl1pPr>
              <a:defRPr sz="2800" cap="all"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9533E45-25C4-186C-A12A-2D0085DA2C4A}"/>
              </a:ext>
            </a:extLst>
          </p:cNvPr>
          <p:cNvSpPr>
            <a:spLocks noGrp="1"/>
          </p:cNvSpPr>
          <p:nvPr>
            <p:ph idx="1"/>
          </p:nvPr>
        </p:nvSpPr>
        <p:spPr>
          <a:xfrm>
            <a:off x="609600" y="1676400"/>
            <a:ext cx="10972800"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ZoneTexte 3">
            <a:extLst>
              <a:ext uri="{FF2B5EF4-FFF2-40B4-BE49-F238E27FC236}">
                <a16:creationId xmlns:a16="http://schemas.microsoft.com/office/drawing/2014/main" id="{170EFDB8-8943-4A5C-9842-EBF0DBCCA714}"/>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34506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F8300D75-F7B2-AF18-FE0A-D784B49117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20251"/>
          <a:stretch/>
        </p:blipFill>
        <p:spPr>
          <a:xfrm>
            <a:off x="6027570" y="5336649"/>
            <a:ext cx="2212060" cy="1521351"/>
          </a:xfrm>
          <a:prstGeom prst="rect">
            <a:avLst/>
          </a:prstGeom>
        </p:spPr>
      </p:pic>
      <p:pic>
        <p:nvPicPr>
          <p:cNvPr id="6" name="Graphique 5">
            <a:extLst>
              <a:ext uri="{FF2B5EF4-FFF2-40B4-BE49-F238E27FC236}">
                <a16:creationId xmlns:a16="http://schemas.microsoft.com/office/drawing/2014/main" id="{B0360302-506E-0F5B-A802-DBEE02FB924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39632" y="3429001"/>
            <a:ext cx="2212062" cy="1907650"/>
          </a:xfrm>
          <a:prstGeom prst="rect">
            <a:avLst/>
          </a:prstGeom>
        </p:spPr>
      </p:pic>
      <p:pic>
        <p:nvPicPr>
          <p:cNvPr id="7" name="Graphique 6">
            <a:extLst>
              <a:ext uri="{FF2B5EF4-FFF2-40B4-BE49-F238E27FC236}">
                <a16:creationId xmlns:a16="http://schemas.microsoft.com/office/drawing/2014/main" id="{DFCC0040-7A27-6F88-5751-856E53581FA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20251"/>
          <a:stretch/>
        </p:blipFill>
        <p:spPr>
          <a:xfrm>
            <a:off x="8564337" y="5336651"/>
            <a:ext cx="2212062" cy="1521350"/>
          </a:xfrm>
          <a:prstGeom prst="rect">
            <a:avLst/>
          </a:prstGeom>
        </p:spPr>
      </p:pic>
      <p:pic>
        <p:nvPicPr>
          <p:cNvPr id="9" name="Graphique 8">
            <a:extLst>
              <a:ext uri="{FF2B5EF4-FFF2-40B4-BE49-F238E27FC236}">
                <a16:creationId xmlns:a16="http://schemas.microsoft.com/office/drawing/2014/main" id="{984F828E-F639-44CF-1EF4-3D1CB1372F2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5546"/>
          <a:stretch/>
        </p:blipFill>
        <p:spPr>
          <a:xfrm>
            <a:off x="10766247" y="3429001"/>
            <a:ext cx="1425753" cy="1907650"/>
          </a:xfrm>
          <a:prstGeom prst="rect">
            <a:avLst/>
          </a:prstGeom>
        </p:spPr>
      </p:pic>
      <p:pic>
        <p:nvPicPr>
          <p:cNvPr id="10" name="Graphique 9">
            <a:extLst>
              <a:ext uri="{FF2B5EF4-FFF2-40B4-BE49-F238E27FC236}">
                <a16:creationId xmlns:a16="http://schemas.microsoft.com/office/drawing/2014/main" id="{06018B07-2A18-C88A-D012-87C41F0B650A}"/>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 r="21326"/>
          <a:stretch/>
        </p:blipFill>
        <p:spPr>
          <a:xfrm>
            <a:off x="10451694" y="1521353"/>
            <a:ext cx="1740306" cy="1907650"/>
          </a:xfrm>
          <a:prstGeom prst="rect">
            <a:avLst/>
          </a:prstGeom>
        </p:spPr>
      </p:pic>
      <p:pic>
        <p:nvPicPr>
          <p:cNvPr id="11" name="Graphique 10">
            <a:extLst>
              <a:ext uri="{FF2B5EF4-FFF2-40B4-BE49-F238E27FC236}">
                <a16:creationId xmlns:a16="http://schemas.microsoft.com/office/drawing/2014/main" id="{968D804D-04E2-D389-7566-A5D6446A18D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04782" y="1521353"/>
            <a:ext cx="2212062" cy="1907650"/>
          </a:xfrm>
          <a:prstGeom prst="rect">
            <a:avLst/>
          </a:prstGeom>
        </p:spPr>
      </p:pic>
      <p:pic>
        <p:nvPicPr>
          <p:cNvPr id="12" name="Graphique 11">
            <a:extLst>
              <a:ext uri="{FF2B5EF4-FFF2-40B4-BE49-F238E27FC236}">
                <a16:creationId xmlns:a16="http://schemas.microsoft.com/office/drawing/2014/main" id="{A942786A-CA69-E10C-55FD-01178FEE7F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1"/>
          <a:stretch/>
        </p:blipFill>
        <p:spPr>
          <a:xfrm>
            <a:off x="5692720" y="3429001"/>
            <a:ext cx="2212062" cy="1907650"/>
          </a:xfrm>
          <a:prstGeom prst="rect">
            <a:avLst/>
          </a:prstGeom>
        </p:spPr>
      </p:pic>
      <p:pic>
        <p:nvPicPr>
          <p:cNvPr id="14" name="Graphique 13">
            <a:extLst>
              <a:ext uri="{FF2B5EF4-FFF2-40B4-BE49-F238E27FC236}">
                <a16:creationId xmlns:a16="http://schemas.microsoft.com/office/drawing/2014/main" id="{99B77D5F-7956-BEE4-1133-5EBEA2EAD5CD}"/>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20250"/>
          <a:stretch/>
        </p:blipFill>
        <p:spPr>
          <a:xfrm>
            <a:off x="7580075" y="-1"/>
            <a:ext cx="2212062" cy="1521353"/>
          </a:xfrm>
          <a:prstGeom prst="rect">
            <a:avLst/>
          </a:prstGeom>
        </p:spPr>
      </p:pic>
      <p:pic>
        <p:nvPicPr>
          <p:cNvPr id="16" name="Graphique 15">
            <a:extLst>
              <a:ext uri="{FF2B5EF4-FFF2-40B4-BE49-F238E27FC236}">
                <a16:creationId xmlns:a16="http://schemas.microsoft.com/office/drawing/2014/main" id="{4CDB18B0-AC2C-EF3B-4D7E-0DC4F4A3F7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250" r="6189"/>
          <a:stretch/>
        </p:blipFill>
        <p:spPr>
          <a:xfrm>
            <a:off x="10116843" y="-1"/>
            <a:ext cx="2075157" cy="1521354"/>
          </a:xfrm>
          <a:prstGeom prst="rect">
            <a:avLst/>
          </a:prstGeom>
        </p:spPr>
      </p:pic>
      <p:pic>
        <p:nvPicPr>
          <p:cNvPr id="26" name="Graphique 25">
            <a:extLst>
              <a:ext uri="{FF2B5EF4-FFF2-40B4-BE49-F238E27FC236}">
                <a16:creationId xmlns:a16="http://schemas.microsoft.com/office/drawing/2014/main" id="{01E757A1-5F20-D48D-E24B-16B62EEDC6A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t="-1" r="50225" b="20252"/>
          <a:stretch/>
        </p:blipFill>
        <p:spPr>
          <a:xfrm>
            <a:off x="11090954" y="5336649"/>
            <a:ext cx="1101046" cy="1521351"/>
          </a:xfrm>
          <a:prstGeom prst="rect">
            <a:avLst/>
          </a:prstGeom>
        </p:spPr>
      </p:pic>
      <p:sp>
        <p:nvSpPr>
          <p:cNvPr id="28" name="Espace réservé du contenu 2">
            <a:extLst>
              <a:ext uri="{FF2B5EF4-FFF2-40B4-BE49-F238E27FC236}">
                <a16:creationId xmlns:a16="http://schemas.microsoft.com/office/drawing/2014/main" id="{1C45D265-1CE9-C803-46D8-8C1593AD7BFD}"/>
              </a:ext>
            </a:extLst>
          </p:cNvPr>
          <p:cNvSpPr>
            <a:spLocks noGrp="1"/>
          </p:cNvSpPr>
          <p:nvPr userDrawn="1">
            <p:ph sz="half" idx="1"/>
          </p:nvPr>
        </p:nvSpPr>
        <p:spPr>
          <a:xfrm>
            <a:off x="609599" y="1676400"/>
            <a:ext cx="7786799" cy="4500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9" name="Titre 1">
            <a:extLst>
              <a:ext uri="{FF2B5EF4-FFF2-40B4-BE49-F238E27FC236}">
                <a16:creationId xmlns:a16="http://schemas.microsoft.com/office/drawing/2014/main" id="{B2E5AF53-A79D-BDB8-CA19-0949E795A915}"/>
              </a:ext>
            </a:extLst>
          </p:cNvPr>
          <p:cNvSpPr>
            <a:spLocks noGrp="1"/>
          </p:cNvSpPr>
          <p:nvPr userDrawn="1">
            <p:ph type="title"/>
          </p:nvPr>
        </p:nvSpPr>
        <p:spPr>
          <a:xfrm>
            <a:off x="609599" y="613888"/>
            <a:ext cx="7786799" cy="900588"/>
          </a:xfrm>
        </p:spPr>
        <p:txBody>
          <a:bodyPr anchor="t">
            <a:normAutofit/>
          </a:bodyPr>
          <a:lstStyle>
            <a:lvl1pPr>
              <a:defRPr sz="2800" cap="all" baseline="0"/>
            </a:lvl1pPr>
          </a:lstStyle>
          <a:p>
            <a:r>
              <a:rPr lang="fr-FR"/>
              <a:t>Modifiez le style du titre</a:t>
            </a:r>
            <a:endParaRPr lang="fr-CA"/>
          </a:p>
        </p:txBody>
      </p:sp>
      <p:sp>
        <p:nvSpPr>
          <p:cNvPr id="31" name="ZoneTexte 30">
            <a:extLst>
              <a:ext uri="{FF2B5EF4-FFF2-40B4-BE49-F238E27FC236}">
                <a16:creationId xmlns:a16="http://schemas.microsoft.com/office/drawing/2014/main" id="{27CF57BE-C5D7-2555-BAC6-C1E17EC2314C}"/>
              </a:ext>
            </a:extLst>
          </p:cNvPr>
          <p:cNvSpPr txBox="1"/>
          <p:nvPr userDrawn="1"/>
        </p:nvSpPr>
        <p:spPr>
          <a:xfrm>
            <a:off x="10674626" y="6348204"/>
            <a:ext cx="994183" cy="338554"/>
          </a:xfrm>
          <a:prstGeom prst="rect">
            <a:avLst/>
          </a:prstGeom>
          <a:noFill/>
        </p:spPr>
        <p:txBody>
          <a:bodyPr wrap="none" rtlCol="0">
            <a:spAutoFit/>
          </a:bodyPr>
          <a:lstStyle/>
          <a:p>
            <a:pPr algn="r"/>
            <a:r>
              <a:rPr lang="fr-CA" sz="1600">
                <a:latin typeface="Manrope ExtraBold" pitchFamily="2" charset="0"/>
              </a:rPr>
              <a:t>enap.ca</a:t>
            </a:r>
          </a:p>
        </p:txBody>
      </p:sp>
    </p:spTree>
    <p:extLst>
      <p:ext uri="{BB962C8B-B14F-4D97-AF65-F5344CB8AC3E}">
        <p14:creationId xmlns:p14="http://schemas.microsoft.com/office/powerpoint/2010/main" val="3991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4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8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9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741FFCA-7F90-3D70-252C-3E370812A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C2B7B76-4328-83C7-CD75-4FBF9D600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9783044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1" r:id="rId3"/>
    <p:sldLayoutId id="2147483669" r:id="rId4"/>
    <p:sldLayoutId id="2147483650" r:id="rId5"/>
    <p:sldLayoutId id="2147483659" r:id="rId6"/>
    <p:sldLayoutId id="2147483660" r:id="rId7"/>
    <p:sldLayoutId id="2147483670" r:id="rId8"/>
    <p:sldLayoutId id="2147483664" r:id="rId9"/>
    <p:sldLayoutId id="2147483653" r:id="rId10"/>
    <p:sldLayoutId id="2147483667" r:id="rId11"/>
    <p:sldLayoutId id="2147483673" r:id="rId12"/>
    <p:sldLayoutId id="2147483672" r:id="rId13"/>
    <p:sldLayoutId id="2147483668" r:id="rId14"/>
    <p:sldLayoutId id="2147483654" r:id="rId15"/>
    <p:sldLayoutId id="2147483661" r:id="rId16"/>
    <p:sldLayoutId id="2147483662" r:id="rId17"/>
    <p:sldLayoutId id="2147483652" r:id="rId18"/>
    <p:sldLayoutId id="2147483671" r:id="rId19"/>
    <p:sldLayoutId id="2147483663" r:id="rId20"/>
    <p:sldLayoutId id="2147483665" r:id="rId21"/>
    <p:sldLayoutId id="2147483658" r:id="rId22"/>
    <p:sldLayoutId id="2147483655" r:id="rId23"/>
    <p:sldLayoutId id="2147483666" r:id="rId24"/>
    <p:sldLayoutId id="2147483675" r:id="rId25"/>
    <p:sldLayoutId id="2147483676" r:id="rId26"/>
    <p:sldLayoutId id="2147483677" r:id="rId27"/>
    <p:sldLayoutId id="2147483678" r:id="rId28"/>
    <p:sldLayoutId id="2147483679" r:id="rId29"/>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42"/>
          <p:cNvSpPr txBox="1"/>
          <p:nvPr/>
        </p:nvSpPr>
        <p:spPr>
          <a:xfrm>
            <a:off x="153272" y="269504"/>
            <a:ext cx="10972800" cy="546800"/>
          </a:xfrm>
          <a:prstGeom prst="rect">
            <a:avLst/>
          </a:prstGeom>
          <a:noFill/>
          <a:ln>
            <a:noFill/>
          </a:ln>
        </p:spPr>
        <p:txBody>
          <a:bodyPr spcFirstLastPara="1" wrap="square" lIns="121900" tIns="121900" rIns="121900" bIns="121900" anchor="t" anchorCtr="0">
            <a:no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fr-SN" sz="2800" b="1" i="0" u="none" strike="noStrike" kern="0" cap="none" spc="0" normalizeH="0" baseline="0" noProof="0" dirty="0">
                <a:ln>
                  <a:noFill/>
                </a:ln>
                <a:solidFill>
                  <a:srgbClr val="000000"/>
                </a:solidFill>
                <a:effectLst/>
                <a:uLnTx/>
                <a:uFillTx/>
                <a:latin typeface="+mj-lt"/>
                <a:ea typeface="Fira Sans"/>
                <a:cs typeface="Fira Sans"/>
                <a:sym typeface="Fira Sans"/>
              </a:rPr>
              <a:t>L’AN4 DU PRIEEG </a:t>
            </a:r>
            <a:r>
              <a:rPr lang="fr-SN" sz="2800" b="1" kern="0" dirty="0">
                <a:solidFill>
                  <a:srgbClr val="000000"/>
                </a:solidFill>
                <a:latin typeface="+mj-lt"/>
                <a:ea typeface="Fira Sans"/>
                <a:cs typeface="Fira Sans"/>
                <a:sym typeface="Fira Sans"/>
              </a:rPr>
              <a:t>C’EST</a:t>
            </a:r>
            <a:r>
              <a:rPr kumimoji="0" lang="fr-SN" sz="2800" b="1" i="0" u="none" strike="noStrike" kern="0" cap="none" spc="0" normalizeH="0" baseline="0" noProof="0" dirty="0">
                <a:ln>
                  <a:noFill/>
                </a:ln>
                <a:solidFill>
                  <a:srgbClr val="000000"/>
                </a:solidFill>
                <a:effectLst/>
                <a:uLnTx/>
                <a:uFillTx/>
                <a:latin typeface="+mj-lt"/>
                <a:ea typeface="Fira Sans"/>
                <a:cs typeface="Fira Sans"/>
                <a:sym typeface="Fira Sans"/>
              </a:rPr>
              <a:t>… </a:t>
            </a:r>
          </a:p>
        </p:txBody>
      </p:sp>
      <p:sp>
        <p:nvSpPr>
          <p:cNvPr id="1414" name="Google Shape;1414;p42"/>
          <p:cNvSpPr txBox="1"/>
          <p:nvPr/>
        </p:nvSpPr>
        <p:spPr>
          <a:xfrm>
            <a:off x="0" y="1215588"/>
            <a:ext cx="3900006" cy="36885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 sz="2000" b="1" kern="0" dirty="0">
                <a:solidFill>
                  <a:schemeClr val="accent6"/>
                </a:solidFill>
                <a:ea typeface="Fira Sans"/>
                <a:cs typeface="Fira Sans"/>
                <a:sym typeface="Fira Sans"/>
              </a:rPr>
              <a:t>Accompagnement technique</a:t>
            </a:r>
            <a:endParaRPr kumimoji="0" sz="2000" b="1" i="0" u="none" strike="noStrike" kern="0" cap="none" spc="0" normalizeH="0" baseline="0" noProof="0" dirty="0">
              <a:ln>
                <a:noFill/>
              </a:ln>
              <a:solidFill>
                <a:schemeClr val="accent6"/>
              </a:solidFill>
              <a:effectLst/>
              <a:uLnTx/>
              <a:uFillTx/>
              <a:ea typeface="Fira Sans"/>
              <a:cs typeface="Fira Sans"/>
              <a:sym typeface="Fira Sans"/>
            </a:endParaRPr>
          </a:p>
        </p:txBody>
      </p:sp>
      <p:sp>
        <p:nvSpPr>
          <p:cNvPr id="1415" name="Google Shape;1415;p42"/>
          <p:cNvSpPr txBox="1"/>
          <p:nvPr/>
        </p:nvSpPr>
        <p:spPr>
          <a:xfrm>
            <a:off x="223595" y="3346068"/>
            <a:ext cx="3110381" cy="713200"/>
          </a:xfrm>
          <a:prstGeom prst="rect">
            <a:avLst/>
          </a:prstGeom>
          <a:noFill/>
          <a:ln>
            <a:noFill/>
          </a:ln>
        </p:spPr>
        <p:txBody>
          <a:bodyPr spcFirstLastPara="1" wrap="square" lIns="121900" tIns="121900" rIns="121900" bIns="121900" anchor="t" anchorCtr="0">
            <a:noAutofit/>
          </a:bodyPr>
          <a:lstStyle/>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200" b="1" kern="0" dirty="0">
                <a:solidFill>
                  <a:srgbClr val="000000"/>
                </a:solidFill>
                <a:ea typeface="Fira Sans"/>
                <a:cs typeface="Fira Sans"/>
                <a:sym typeface="Fira Sans"/>
              </a:rPr>
              <a:t>04 ateliers de contrôle qualité de LPS</a:t>
            </a:r>
          </a:p>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en" sz="1200" b="1" i="0" u="none" strike="noStrike" kern="0" cap="none" spc="0" normalizeH="0" baseline="0" noProof="0" dirty="0">
                <a:ln>
                  <a:noFill/>
                </a:ln>
                <a:solidFill>
                  <a:srgbClr val="000000"/>
                </a:solidFill>
                <a:effectLst/>
                <a:uLnTx/>
                <a:uFillTx/>
                <a:ea typeface="Fira Sans"/>
                <a:cs typeface="Fira Sans"/>
                <a:sym typeface="Fira Sans"/>
              </a:rPr>
              <a:t>01 atelier de révision LPS (atelier diagnostic/intégration du genre</a:t>
            </a:r>
            <a:endParaRPr kumimoji="0" sz="1200" b="1" i="0" u="none" strike="noStrike" kern="0" cap="none" spc="0" normalizeH="0" baseline="0" noProof="0" dirty="0">
              <a:ln>
                <a:noFill/>
              </a:ln>
              <a:solidFill>
                <a:srgbClr val="000000"/>
              </a:solidFill>
              <a:effectLst/>
              <a:uLnTx/>
              <a:uFillTx/>
              <a:ea typeface="Fira Sans"/>
              <a:cs typeface="Fira Sans"/>
              <a:sym typeface="Fira Sans"/>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dirty="0">
              <a:ln>
                <a:noFill/>
              </a:ln>
              <a:solidFill>
                <a:srgbClr val="000000"/>
              </a:solidFill>
              <a:effectLst/>
              <a:uLnTx/>
              <a:uFillTx/>
              <a:ea typeface="Fira Sans"/>
              <a:cs typeface="Fira Sans"/>
              <a:sym typeface="Fira Sans"/>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dirty="0">
              <a:ln>
                <a:noFill/>
              </a:ln>
              <a:solidFill>
                <a:srgbClr val="000000"/>
              </a:solidFill>
              <a:effectLst/>
              <a:uLnTx/>
              <a:uFillTx/>
              <a:ea typeface="Fira Sans"/>
              <a:cs typeface="Fira Sans"/>
              <a:sym typeface="Fira Sans"/>
            </a:endParaRPr>
          </a:p>
        </p:txBody>
      </p:sp>
      <p:sp>
        <p:nvSpPr>
          <p:cNvPr id="1417" name="Google Shape;1417;p42"/>
          <p:cNvSpPr txBox="1"/>
          <p:nvPr/>
        </p:nvSpPr>
        <p:spPr>
          <a:xfrm>
            <a:off x="138812" y="4644332"/>
            <a:ext cx="2899880" cy="713200"/>
          </a:xfrm>
          <a:prstGeom prst="rect">
            <a:avLst/>
          </a:prstGeom>
          <a:noFill/>
          <a:ln>
            <a:noFill/>
          </a:ln>
        </p:spPr>
        <p:txBody>
          <a:bodyPr spcFirstLastPara="1" wrap="square" lIns="121900" tIns="121900" rIns="121900" bIns="121900" anchor="t" anchorCtr="0">
            <a:noAutofit/>
          </a:bodyPr>
          <a:lstStyle/>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100" b="1" kern="0" dirty="0">
                <a:solidFill>
                  <a:srgbClr val="000000"/>
                </a:solidFill>
                <a:ea typeface="Fira Sans"/>
                <a:cs typeface="Fira Sans"/>
                <a:sym typeface="Fira Sans"/>
              </a:rPr>
              <a:t>01 audit genre réalisé</a:t>
            </a:r>
            <a:endParaRPr kumimoji="0" lang="en" sz="1100" b="1" i="0" u="none" strike="noStrike" kern="0" cap="none" spc="0" normalizeH="0" baseline="0" noProof="0" dirty="0">
              <a:ln>
                <a:noFill/>
              </a:ln>
              <a:solidFill>
                <a:srgbClr val="000000"/>
              </a:solidFill>
              <a:effectLst/>
              <a:uLnTx/>
              <a:uFillTx/>
              <a:ea typeface="Fira Sans"/>
              <a:cs typeface="Fira Sans"/>
              <a:sym typeface="Fira Sans"/>
            </a:endParaRPr>
          </a:p>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100" b="1" kern="0" dirty="0">
                <a:solidFill>
                  <a:srgbClr val="000000"/>
                </a:solidFill>
                <a:ea typeface="Fira Sans"/>
                <a:cs typeface="Fira Sans"/>
                <a:sym typeface="Fira Sans"/>
              </a:rPr>
              <a:t>63 personnes (DEEG, CGE et PFI) formées sur la budgétisation sensible au genre et la communication sensible au genre</a:t>
            </a:r>
          </a:p>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100" b="1" kern="0" dirty="0">
                <a:solidFill>
                  <a:srgbClr val="000000"/>
                </a:solidFill>
                <a:ea typeface="Fira Sans"/>
                <a:cs typeface="Fira Sans"/>
                <a:sym typeface="Fira Sans"/>
              </a:rPr>
              <a:t>24</a:t>
            </a:r>
            <a:r>
              <a:rPr kumimoji="0" lang="en" sz="1100" b="1" i="0" u="none" strike="noStrike" kern="0" cap="none" spc="0" normalizeH="0" baseline="0" noProof="0" dirty="0">
                <a:ln>
                  <a:noFill/>
                </a:ln>
                <a:solidFill>
                  <a:srgbClr val="000000"/>
                </a:solidFill>
                <a:effectLst/>
                <a:uLnTx/>
                <a:uFillTx/>
                <a:ea typeface="Fira Sans"/>
                <a:cs typeface="Fira Sans"/>
                <a:sym typeface="Fira Sans"/>
              </a:rPr>
              <a:t> coordonatrices formées sur les outils d’analyse genre et leur intégration dans la LPS</a:t>
            </a:r>
          </a:p>
          <a:p>
            <a:pPr marL="171450" marR="0" lvl="0" indent="-171450" algn="l" defTabSz="121917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100" b="1" kern="0" dirty="0">
                <a:solidFill>
                  <a:srgbClr val="000000"/>
                </a:solidFill>
                <a:ea typeface="Fira Sans"/>
                <a:cs typeface="Fira Sans"/>
                <a:sym typeface="Fira Sans"/>
              </a:rPr>
              <a:t>84 PFI formés sur l’intégration du genre PPBSE et développement personnel et technique de communication</a:t>
            </a:r>
            <a:endParaRPr kumimoji="0" lang="en" sz="1100" b="1" i="0" u="none" strike="noStrike" kern="0" cap="none" spc="0" normalizeH="0" baseline="0" noProof="0" dirty="0">
              <a:ln>
                <a:noFill/>
              </a:ln>
              <a:solidFill>
                <a:srgbClr val="000000"/>
              </a:solidFill>
              <a:effectLst/>
              <a:uLnTx/>
              <a:uFillTx/>
              <a:ea typeface="Fira Sans"/>
              <a:cs typeface="Fira Sans"/>
              <a:sym typeface="Fira Sans"/>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1" i="0" u="none" strike="noStrike" kern="0" cap="none" spc="0" normalizeH="0" baseline="0" noProof="0" dirty="0">
              <a:ln>
                <a:noFill/>
              </a:ln>
              <a:solidFill>
                <a:srgbClr val="000000"/>
              </a:solidFill>
              <a:effectLst/>
              <a:uLnTx/>
              <a:uFillTx/>
              <a:ea typeface="Fira Sans"/>
              <a:cs typeface="Fira Sans"/>
              <a:sym typeface="Fira Sans"/>
            </a:endParaRPr>
          </a:p>
        </p:txBody>
      </p:sp>
      <p:sp>
        <p:nvSpPr>
          <p:cNvPr id="1418" name="Google Shape;1418;p42"/>
          <p:cNvSpPr txBox="1"/>
          <p:nvPr/>
        </p:nvSpPr>
        <p:spPr>
          <a:xfrm>
            <a:off x="191696" y="4325996"/>
            <a:ext cx="2287600" cy="572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 sz="1600" b="1" kern="0" dirty="0">
                <a:solidFill>
                  <a:schemeClr val="accent6"/>
                </a:solidFill>
                <a:ea typeface="Fira Sans"/>
                <a:cs typeface="Fira Sans"/>
                <a:sym typeface="Fira Sans"/>
              </a:rPr>
              <a:t>CGE</a:t>
            </a:r>
            <a:r>
              <a:rPr kumimoji="0" lang="en" sz="1600" b="1" i="0" u="none" strike="noStrike" kern="0" cap="none" spc="0" normalizeH="0" baseline="0" noProof="0" dirty="0">
                <a:ln>
                  <a:noFill/>
                </a:ln>
                <a:solidFill>
                  <a:schemeClr val="accent6"/>
                </a:solidFill>
                <a:effectLst/>
                <a:uLnTx/>
                <a:uFillTx/>
                <a:ea typeface="Fira Sans"/>
                <a:cs typeface="Fira Sans"/>
                <a:sym typeface="Fira Sans"/>
              </a:rPr>
              <a:t> </a:t>
            </a:r>
            <a:endParaRPr kumimoji="0" sz="1600" b="1" i="0" u="none" strike="noStrike" kern="0" cap="none" spc="0" normalizeH="0" baseline="0" noProof="0" dirty="0">
              <a:ln>
                <a:noFill/>
              </a:ln>
              <a:solidFill>
                <a:schemeClr val="accent6"/>
              </a:solidFill>
              <a:effectLst/>
              <a:uLnTx/>
              <a:uFillTx/>
              <a:ea typeface="Fira Sans"/>
              <a:cs typeface="Fira Sans"/>
              <a:sym typeface="Fira Sans"/>
            </a:endParaRPr>
          </a:p>
        </p:txBody>
      </p:sp>
      <p:sp>
        <p:nvSpPr>
          <p:cNvPr id="1420" name="Google Shape;1420;p42"/>
          <p:cNvSpPr txBox="1"/>
          <p:nvPr/>
        </p:nvSpPr>
        <p:spPr>
          <a:xfrm>
            <a:off x="8899134" y="1224093"/>
            <a:ext cx="3537255" cy="396893"/>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chemeClr val="accent4"/>
                </a:solidFill>
                <a:effectLst/>
                <a:uLnTx/>
                <a:uFillTx/>
                <a:ea typeface="Fira Sans"/>
                <a:cs typeface="Fira Sans"/>
                <a:sym typeface="Fira Sans"/>
              </a:rPr>
              <a:t>Sessions de formation</a:t>
            </a:r>
            <a:endParaRPr kumimoji="0" sz="2000" b="1" i="0" u="none" strike="noStrike" kern="0" cap="none" spc="0" normalizeH="0" baseline="0" noProof="0" dirty="0">
              <a:ln>
                <a:noFill/>
              </a:ln>
              <a:solidFill>
                <a:schemeClr val="accent4"/>
              </a:solidFill>
              <a:effectLst/>
              <a:uLnTx/>
              <a:uFillTx/>
              <a:ea typeface="Fira Sans"/>
              <a:cs typeface="Fira Sans"/>
              <a:sym typeface="Fira Sans"/>
            </a:endParaRPr>
          </a:p>
        </p:txBody>
      </p:sp>
      <p:sp>
        <p:nvSpPr>
          <p:cNvPr id="1421" name="Google Shape;1421;p42"/>
          <p:cNvSpPr txBox="1"/>
          <p:nvPr/>
        </p:nvSpPr>
        <p:spPr>
          <a:xfrm>
            <a:off x="9212194" y="3227555"/>
            <a:ext cx="3050128" cy="1513053"/>
          </a:xfrm>
          <a:prstGeom prst="rect">
            <a:avLst/>
          </a:prstGeom>
          <a:noFill/>
          <a:ln>
            <a:noFill/>
          </a:ln>
        </p:spPr>
        <p:txBody>
          <a:bodyPr spcFirstLastPara="1" wrap="square" lIns="121900" tIns="121900" rIns="121900" bIns="121900" anchor="t" anchorCtr="0">
            <a:noAutofit/>
          </a:bodyPr>
          <a:lstStyle>
            <a:defPPr>
              <a:defRPr lang="fr-FR"/>
            </a:defPPr>
            <a:lvl1pPr marL="171450" marR="0" lvl="0" indent="-171450" defTabSz="1219170" fontAlgn="auto">
              <a:lnSpc>
                <a:spcPct val="100000"/>
              </a:lnSpc>
              <a:spcBef>
                <a:spcPts val="0"/>
              </a:spcBef>
              <a:spcAft>
                <a:spcPts val="0"/>
              </a:spcAft>
              <a:buClr>
                <a:srgbClr val="000000"/>
              </a:buClr>
              <a:buSzPts val="1100"/>
              <a:buFont typeface="Arial" panose="020B0604020202020204" pitchFamily="34" charset="0"/>
              <a:buChar char="•"/>
              <a:tabLst/>
              <a:defRPr sz="1100" b="1" kern="0">
                <a:solidFill>
                  <a:srgbClr val="000000"/>
                </a:solidFill>
                <a:ea typeface="Fira Sans"/>
                <a:cs typeface="Fira Sans"/>
              </a:defRPr>
            </a:lvl1pPr>
          </a:lstStyle>
          <a:p>
            <a:pPr marL="0" indent="0">
              <a:buNone/>
            </a:pPr>
            <a:r>
              <a:rPr lang="en" u="sng" dirty="0">
                <a:sym typeface="Fira Sans"/>
              </a:rPr>
              <a:t>07 nouveaux modules: </a:t>
            </a:r>
          </a:p>
          <a:p>
            <a:r>
              <a:rPr lang="en" dirty="0">
                <a:sym typeface="Fira Sans"/>
              </a:rPr>
              <a:t>Outils d’analyse genre et leur intégration dans LPS</a:t>
            </a:r>
          </a:p>
          <a:p>
            <a:r>
              <a:rPr lang="en" dirty="0">
                <a:sym typeface="Fira Sans"/>
              </a:rPr>
              <a:t>Communication sensible au genre</a:t>
            </a:r>
          </a:p>
          <a:p>
            <a:r>
              <a:rPr lang="en" dirty="0">
                <a:sym typeface="Fira Sans"/>
              </a:rPr>
              <a:t>Développement personnel et technique de communication</a:t>
            </a:r>
          </a:p>
          <a:p>
            <a:r>
              <a:rPr lang="en" dirty="0">
                <a:sym typeface="Fira Sans"/>
              </a:rPr>
              <a:t>Modules MSE/PIFED</a:t>
            </a:r>
          </a:p>
          <a:p>
            <a:r>
              <a:rPr lang="en" dirty="0">
                <a:sym typeface="Fira Sans"/>
              </a:rPr>
              <a:t>Module1 du PFGI:postures</a:t>
            </a:r>
          </a:p>
          <a:p>
            <a:endParaRPr dirty="0">
              <a:sym typeface="Fira Sans"/>
            </a:endParaRPr>
          </a:p>
        </p:txBody>
      </p:sp>
      <p:sp>
        <p:nvSpPr>
          <p:cNvPr id="1422" name="Google Shape;1422;p42"/>
          <p:cNvSpPr txBox="1"/>
          <p:nvPr/>
        </p:nvSpPr>
        <p:spPr>
          <a:xfrm>
            <a:off x="9226475" y="2886929"/>
            <a:ext cx="3266307" cy="572800"/>
          </a:xfrm>
          <a:prstGeom prst="rect">
            <a:avLst/>
          </a:prstGeom>
          <a:noFill/>
          <a:ln>
            <a:noFill/>
          </a:ln>
        </p:spPr>
        <p:txBody>
          <a:bodyPr spcFirstLastPara="1" wrap="square" lIns="121900" tIns="121900" rIns="121900" bIns="121900" anchor="ctr" anchorCtr="0">
            <a:no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dirty="0">
                <a:ln>
                  <a:noFill/>
                </a:ln>
                <a:solidFill>
                  <a:schemeClr val="accent4"/>
                </a:solidFill>
                <a:effectLst/>
                <a:uLnTx/>
                <a:uFillTx/>
                <a:ea typeface="Fira Sans"/>
                <a:cs typeface="Fira Sans"/>
                <a:sym typeface="Fira Sans"/>
              </a:rPr>
              <a:t>Modules déployés</a:t>
            </a:r>
            <a:endParaRPr kumimoji="0" sz="1600" b="1" i="0" u="none" strike="noStrike" kern="0" cap="none" spc="0" normalizeH="0" baseline="0" noProof="0" dirty="0">
              <a:ln>
                <a:noFill/>
              </a:ln>
              <a:solidFill>
                <a:schemeClr val="accent4"/>
              </a:solidFill>
              <a:effectLst/>
              <a:uLnTx/>
              <a:uFillTx/>
              <a:ea typeface="Fira Sans"/>
              <a:cs typeface="Fira Sans"/>
              <a:sym typeface="Fira Sans"/>
            </a:endParaRPr>
          </a:p>
        </p:txBody>
      </p:sp>
      <p:sp>
        <p:nvSpPr>
          <p:cNvPr id="1423" name="Google Shape;1423;p42"/>
          <p:cNvSpPr txBox="1"/>
          <p:nvPr/>
        </p:nvSpPr>
        <p:spPr>
          <a:xfrm>
            <a:off x="9226475" y="5196099"/>
            <a:ext cx="2882575" cy="713200"/>
          </a:xfrm>
          <a:prstGeom prst="rect">
            <a:avLst/>
          </a:prstGeom>
          <a:noFill/>
          <a:ln>
            <a:noFill/>
          </a:ln>
        </p:spPr>
        <p:txBody>
          <a:bodyPr spcFirstLastPara="1" wrap="square" lIns="121900" tIns="121900" rIns="121900" bIns="121900" anchor="t" anchorCtr="0">
            <a:noAutofit/>
          </a:bodyPr>
          <a:lstStyle>
            <a:defPPr>
              <a:defRPr lang="fr-FR"/>
            </a:defPPr>
            <a:lvl1pPr marL="171450" marR="0" lvl="0" indent="-171450" defTabSz="1219170" fontAlgn="auto">
              <a:lnSpc>
                <a:spcPct val="100000"/>
              </a:lnSpc>
              <a:spcBef>
                <a:spcPts val="0"/>
              </a:spcBef>
              <a:spcAft>
                <a:spcPts val="0"/>
              </a:spcAft>
              <a:buClr>
                <a:srgbClr val="000000"/>
              </a:buClr>
              <a:buSzPts val="1100"/>
              <a:buFont typeface="Arial" panose="020B0604020202020204" pitchFamily="34" charset="0"/>
              <a:buChar char="•"/>
              <a:tabLst/>
              <a:defRPr sz="1100" b="1" kern="0">
                <a:solidFill>
                  <a:srgbClr val="000000"/>
                </a:solidFill>
                <a:ea typeface="Fira Sans"/>
                <a:cs typeface="Fira Sans"/>
              </a:defRPr>
            </a:lvl1pPr>
          </a:lstStyle>
          <a:p>
            <a:r>
              <a:rPr lang="fr-SN" dirty="0">
                <a:sym typeface="Fira Sans"/>
              </a:rPr>
              <a:t>24 CEP formés sur les outils d’analyse genre et leur intégration dans LPS</a:t>
            </a:r>
          </a:p>
          <a:p>
            <a:r>
              <a:rPr lang="fr-SN" dirty="0">
                <a:sym typeface="Fira Sans"/>
              </a:rPr>
              <a:t>58 membres chaîne PPBSE formés sur l’intégration du genre dans la chaîne PPBSE, la budgétisation sensible au genre, le suivi et évaluation sensible au genre </a:t>
            </a:r>
            <a:endParaRPr dirty="0">
              <a:sym typeface="Fira Sans"/>
            </a:endParaRPr>
          </a:p>
        </p:txBody>
      </p:sp>
      <p:sp>
        <p:nvSpPr>
          <p:cNvPr id="1424" name="Google Shape;1424;p42"/>
          <p:cNvSpPr txBox="1"/>
          <p:nvPr/>
        </p:nvSpPr>
        <p:spPr>
          <a:xfrm>
            <a:off x="8380162" y="4927504"/>
            <a:ext cx="2287600" cy="42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dirty="0">
                <a:ln>
                  <a:noFill/>
                </a:ln>
                <a:solidFill>
                  <a:schemeClr val="accent4"/>
                </a:solidFill>
                <a:effectLst/>
                <a:uLnTx/>
                <a:uFillTx/>
                <a:ea typeface="Fira Sans"/>
                <a:cs typeface="Fira Sans"/>
                <a:sym typeface="Fira Sans"/>
              </a:rPr>
              <a:t>CEP</a:t>
            </a:r>
            <a:endParaRPr kumimoji="0" sz="1600" b="1" i="0" u="none" strike="noStrike" kern="0" cap="none" spc="0" normalizeH="0" baseline="0" noProof="0" dirty="0">
              <a:ln>
                <a:noFill/>
              </a:ln>
              <a:solidFill>
                <a:schemeClr val="accent4"/>
              </a:solidFill>
              <a:effectLst/>
              <a:uLnTx/>
              <a:uFillTx/>
              <a:ea typeface="Fira Sans"/>
              <a:cs typeface="Fira Sans"/>
              <a:sym typeface="Fira Sans"/>
            </a:endParaRPr>
          </a:p>
        </p:txBody>
      </p:sp>
      <p:sp>
        <p:nvSpPr>
          <p:cNvPr id="1426" name="Google Shape;1426;p42"/>
          <p:cNvSpPr/>
          <p:nvPr/>
        </p:nvSpPr>
        <p:spPr>
          <a:xfrm>
            <a:off x="6589685" y="3045056"/>
            <a:ext cx="1490529" cy="1643224"/>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4">
              <a:lumMod val="60000"/>
              <a:lumOff val="40000"/>
            </a:schemeClr>
          </a:solidFill>
          <a:ln>
            <a:solidFill>
              <a:schemeClr val="accent4"/>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r-FR" sz="1200" b="1" kern="0" dirty="0">
                <a:cs typeface="Arial"/>
                <a:sym typeface="Arial"/>
              </a:rPr>
              <a:t>10 modules déployés </a:t>
            </a:r>
            <a:endParaRPr kumimoji="0" sz="1200" b="1" i="0" u="none" strike="noStrike" kern="0" cap="none" spc="0" normalizeH="0" baseline="0" noProof="0" dirty="0">
              <a:ln>
                <a:noFill/>
              </a:ln>
              <a:effectLst/>
              <a:uLnTx/>
              <a:uFillTx/>
              <a:cs typeface="Arial"/>
              <a:sym typeface="Arial"/>
            </a:endParaRPr>
          </a:p>
        </p:txBody>
      </p:sp>
      <p:sp>
        <p:nvSpPr>
          <p:cNvPr id="1427" name="Google Shape;1427;p42"/>
          <p:cNvSpPr/>
          <p:nvPr/>
        </p:nvSpPr>
        <p:spPr>
          <a:xfrm>
            <a:off x="7326406" y="4667331"/>
            <a:ext cx="1490529" cy="1643224"/>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4">
              <a:lumMod val="60000"/>
              <a:lumOff val="40000"/>
            </a:schemeClr>
          </a:solidFill>
          <a:ln>
            <a:solidFill>
              <a:schemeClr val="accent4"/>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effectLst/>
                <a:uLnTx/>
                <a:uFillTx/>
                <a:ea typeface="+mn-ea"/>
                <a:cs typeface="Arial"/>
                <a:sym typeface="Arial"/>
              </a:rPr>
              <a:t>24 cellules d’étude et de planification touchées</a:t>
            </a:r>
            <a:endParaRPr kumimoji="0" sz="1200" b="1" i="0" u="none" strike="noStrike" kern="0" cap="none" spc="0" normalizeH="0" baseline="0" noProof="0" dirty="0">
              <a:ln>
                <a:noFill/>
              </a:ln>
              <a:effectLst/>
              <a:uLnTx/>
              <a:uFillTx/>
              <a:ea typeface="+mn-ea"/>
              <a:cs typeface="Arial"/>
              <a:sym typeface="Arial"/>
            </a:endParaRPr>
          </a:p>
        </p:txBody>
      </p:sp>
      <p:sp>
        <p:nvSpPr>
          <p:cNvPr id="1428" name="Google Shape;1428;p42"/>
          <p:cNvSpPr/>
          <p:nvPr/>
        </p:nvSpPr>
        <p:spPr>
          <a:xfrm>
            <a:off x="4170672" y="3106528"/>
            <a:ext cx="1608641" cy="1643224"/>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6">
              <a:lumMod val="40000"/>
              <a:lumOff val="60000"/>
            </a:schemeClr>
          </a:solidFill>
          <a:ln w="12700">
            <a:solidFill>
              <a:schemeClr val="accent6"/>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r-FR" sz="1200" b="1" kern="0" dirty="0">
                <a:solidFill>
                  <a:srgbClr val="000000"/>
                </a:solidFill>
                <a:cs typeface="Arial"/>
                <a:sym typeface="Arial"/>
              </a:rPr>
              <a:t>5 lettres de politiques sectoriels des 5 ministères partenaires révisées</a:t>
            </a:r>
            <a:endParaRPr kumimoji="0" lang="fr-FR" sz="1200" b="1" i="0" u="none" strike="noStrike" kern="0" cap="none" spc="0" normalizeH="0" baseline="0" noProof="0" dirty="0">
              <a:ln>
                <a:noFill/>
              </a:ln>
              <a:solidFill>
                <a:srgbClr val="000000"/>
              </a:solidFill>
              <a:effectLst/>
              <a:uLnTx/>
              <a:uFillTx/>
              <a:cs typeface="Arial"/>
              <a:sym typeface="Arial"/>
            </a:endParaRPr>
          </a:p>
        </p:txBody>
      </p:sp>
      <p:sp>
        <p:nvSpPr>
          <p:cNvPr id="1429" name="Google Shape;1429;p42"/>
          <p:cNvSpPr/>
          <p:nvPr/>
        </p:nvSpPr>
        <p:spPr>
          <a:xfrm>
            <a:off x="3394594" y="4795368"/>
            <a:ext cx="1360440" cy="1643224"/>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6">
              <a:lumMod val="40000"/>
              <a:lumOff val="60000"/>
            </a:schemeClr>
          </a:solidFill>
          <a:ln w="12700">
            <a:solidFill>
              <a:schemeClr val="accent6"/>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fr-FR" sz="1200" b="1" i="0" u="none" strike="noStrike" kern="0" cap="none" spc="0" normalizeH="0" baseline="0" noProof="0" dirty="0">
              <a:ln>
                <a:noFill/>
              </a:ln>
              <a:solidFill>
                <a:srgbClr val="000000"/>
              </a:solidFill>
              <a:effectLst/>
              <a:uLnTx/>
              <a:uFillTx/>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ea typeface="+mn-ea"/>
                <a:cs typeface="Arial"/>
                <a:sym typeface="Arial"/>
              </a:rPr>
              <a:t>24 cellules genre et équité touchées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200" b="1" i="0" u="none" strike="noStrike" kern="0" cap="none" spc="0" normalizeH="0" baseline="0" noProof="0" dirty="0">
              <a:ln>
                <a:noFill/>
              </a:ln>
              <a:solidFill>
                <a:srgbClr val="000000"/>
              </a:solidFill>
              <a:effectLst/>
              <a:uLnTx/>
              <a:uFillTx/>
              <a:ea typeface="+mn-ea"/>
              <a:cs typeface="Arial"/>
              <a:sym typeface="Arial"/>
            </a:endParaRPr>
          </a:p>
        </p:txBody>
      </p:sp>
      <p:sp>
        <p:nvSpPr>
          <p:cNvPr id="1430" name="Google Shape;1430;p42"/>
          <p:cNvSpPr/>
          <p:nvPr/>
        </p:nvSpPr>
        <p:spPr>
          <a:xfrm>
            <a:off x="7326406" y="1439427"/>
            <a:ext cx="1490529" cy="1643224"/>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4">
              <a:lumMod val="60000"/>
              <a:lumOff val="40000"/>
            </a:schemeClr>
          </a:solidFill>
          <a:ln>
            <a:solidFill>
              <a:schemeClr val="accent4"/>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r-FR" sz="1200" b="1" kern="0" dirty="0">
                <a:cs typeface="Arial"/>
                <a:sym typeface="Arial"/>
              </a:rPr>
              <a:t>35 sessions de formation organisées</a:t>
            </a:r>
            <a:endParaRPr kumimoji="0" sz="1200" b="1" i="0" u="none" strike="noStrike" kern="0" cap="none" spc="0" normalizeH="0" baseline="0" noProof="0" dirty="0">
              <a:ln>
                <a:noFill/>
              </a:ln>
              <a:effectLst/>
              <a:uLnTx/>
              <a:uFillTx/>
              <a:cs typeface="Arial"/>
              <a:sym typeface="Arial"/>
            </a:endParaRPr>
          </a:p>
        </p:txBody>
      </p:sp>
      <p:sp>
        <p:nvSpPr>
          <p:cNvPr id="1431" name="Google Shape;1431;p42"/>
          <p:cNvSpPr/>
          <p:nvPr/>
        </p:nvSpPr>
        <p:spPr>
          <a:xfrm>
            <a:off x="3610733" y="1280385"/>
            <a:ext cx="1805467" cy="1755968"/>
          </a:xfrm>
          <a:custGeom>
            <a:avLst/>
            <a:gdLst/>
            <a:ahLst/>
            <a:cxnLst/>
            <a:rect l="l" t="t" r="r" b="b"/>
            <a:pathLst>
              <a:path w="28631" h="31560" extrusionOk="0">
                <a:moveTo>
                  <a:pt x="11895" y="635"/>
                </a:moveTo>
                <a:lnTo>
                  <a:pt x="2224" y="6368"/>
                </a:lnTo>
                <a:lnTo>
                  <a:pt x="1965" y="6520"/>
                </a:lnTo>
                <a:lnTo>
                  <a:pt x="1501" y="6886"/>
                </a:lnTo>
                <a:lnTo>
                  <a:pt x="1090" y="7305"/>
                </a:lnTo>
                <a:lnTo>
                  <a:pt x="742" y="7770"/>
                </a:lnTo>
                <a:lnTo>
                  <a:pt x="456" y="8270"/>
                </a:lnTo>
                <a:lnTo>
                  <a:pt x="233" y="8815"/>
                </a:lnTo>
                <a:lnTo>
                  <a:pt x="81" y="9377"/>
                </a:lnTo>
                <a:lnTo>
                  <a:pt x="10" y="9958"/>
                </a:lnTo>
                <a:lnTo>
                  <a:pt x="1" y="10261"/>
                </a:lnTo>
                <a:lnTo>
                  <a:pt x="1" y="10261"/>
                </a:lnTo>
                <a:lnTo>
                  <a:pt x="1" y="21477"/>
                </a:lnTo>
                <a:lnTo>
                  <a:pt x="10" y="21781"/>
                </a:lnTo>
                <a:lnTo>
                  <a:pt x="90" y="22370"/>
                </a:lnTo>
                <a:lnTo>
                  <a:pt x="242" y="22942"/>
                </a:lnTo>
                <a:lnTo>
                  <a:pt x="465" y="23486"/>
                </a:lnTo>
                <a:lnTo>
                  <a:pt x="760" y="23995"/>
                </a:lnTo>
                <a:lnTo>
                  <a:pt x="1126" y="24460"/>
                </a:lnTo>
                <a:lnTo>
                  <a:pt x="1537" y="24879"/>
                </a:lnTo>
                <a:lnTo>
                  <a:pt x="2019" y="25246"/>
                </a:lnTo>
                <a:lnTo>
                  <a:pt x="2278" y="25406"/>
                </a:lnTo>
                <a:lnTo>
                  <a:pt x="2278" y="25406"/>
                </a:lnTo>
                <a:lnTo>
                  <a:pt x="11949" y="30961"/>
                </a:lnTo>
                <a:lnTo>
                  <a:pt x="12217" y="31104"/>
                </a:lnTo>
                <a:lnTo>
                  <a:pt x="12762" y="31327"/>
                </a:lnTo>
                <a:lnTo>
                  <a:pt x="13324" y="31479"/>
                </a:lnTo>
                <a:lnTo>
                  <a:pt x="13896" y="31550"/>
                </a:lnTo>
                <a:lnTo>
                  <a:pt x="14476" y="31559"/>
                </a:lnTo>
                <a:lnTo>
                  <a:pt x="15057" y="31488"/>
                </a:lnTo>
                <a:lnTo>
                  <a:pt x="15619" y="31336"/>
                </a:lnTo>
                <a:lnTo>
                  <a:pt x="16164" y="31122"/>
                </a:lnTo>
                <a:lnTo>
                  <a:pt x="16432" y="30979"/>
                </a:lnTo>
                <a:lnTo>
                  <a:pt x="16432" y="30979"/>
                </a:lnTo>
                <a:lnTo>
                  <a:pt x="26326" y="25397"/>
                </a:lnTo>
                <a:lnTo>
                  <a:pt x="26594" y="25246"/>
                </a:lnTo>
                <a:lnTo>
                  <a:pt x="27076" y="24879"/>
                </a:lnTo>
                <a:lnTo>
                  <a:pt x="27496" y="24460"/>
                </a:lnTo>
                <a:lnTo>
                  <a:pt x="27862" y="23986"/>
                </a:lnTo>
                <a:lnTo>
                  <a:pt x="28157" y="23477"/>
                </a:lnTo>
                <a:lnTo>
                  <a:pt x="28389" y="22933"/>
                </a:lnTo>
                <a:lnTo>
                  <a:pt x="28550" y="22352"/>
                </a:lnTo>
                <a:lnTo>
                  <a:pt x="28630" y="21763"/>
                </a:lnTo>
                <a:lnTo>
                  <a:pt x="28630" y="21450"/>
                </a:lnTo>
                <a:lnTo>
                  <a:pt x="28630" y="21450"/>
                </a:lnTo>
                <a:lnTo>
                  <a:pt x="28630" y="10288"/>
                </a:lnTo>
                <a:lnTo>
                  <a:pt x="28630" y="9984"/>
                </a:lnTo>
                <a:lnTo>
                  <a:pt x="28550" y="9395"/>
                </a:lnTo>
                <a:lnTo>
                  <a:pt x="28398" y="8823"/>
                </a:lnTo>
                <a:lnTo>
                  <a:pt x="28175" y="8288"/>
                </a:lnTo>
                <a:lnTo>
                  <a:pt x="27880" y="7779"/>
                </a:lnTo>
                <a:lnTo>
                  <a:pt x="27523" y="7314"/>
                </a:lnTo>
                <a:lnTo>
                  <a:pt x="27112" y="6895"/>
                </a:lnTo>
                <a:lnTo>
                  <a:pt x="26639" y="6528"/>
                </a:lnTo>
                <a:lnTo>
                  <a:pt x="26380" y="6368"/>
                </a:lnTo>
                <a:lnTo>
                  <a:pt x="26380" y="6368"/>
                </a:lnTo>
                <a:lnTo>
                  <a:pt x="16485" y="608"/>
                </a:lnTo>
                <a:lnTo>
                  <a:pt x="16217" y="465"/>
                </a:lnTo>
                <a:lnTo>
                  <a:pt x="15664" y="233"/>
                </a:lnTo>
                <a:lnTo>
                  <a:pt x="15092" y="81"/>
                </a:lnTo>
                <a:lnTo>
                  <a:pt x="14503" y="1"/>
                </a:lnTo>
                <a:lnTo>
                  <a:pt x="14208" y="1"/>
                </a:lnTo>
                <a:lnTo>
                  <a:pt x="14208" y="1"/>
                </a:lnTo>
                <a:lnTo>
                  <a:pt x="13905" y="1"/>
                </a:lnTo>
                <a:lnTo>
                  <a:pt x="13315" y="81"/>
                </a:lnTo>
                <a:lnTo>
                  <a:pt x="12735" y="242"/>
                </a:lnTo>
                <a:lnTo>
                  <a:pt x="12172" y="483"/>
                </a:lnTo>
                <a:lnTo>
                  <a:pt x="11895" y="635"/>
                </a:lnTo>
                <a:close/>
              </a:path>
            </a:pathLst>
          </a:custGeom>
          <a:solidFill>
            <a:schemeClr val="accent6">
              <a:lumMod val="40000"/>
              <a:lumOff val="60000"/>
            </a:schemeClr>
          </a:solidFill>
          <a:ln w="12700">
            <a:solidFill>
              <a:schemeClr val="accent6"/>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ea typeface="+mn-ea"/>
                <a:cs typeface="Arial"/>
                <a:sym typeface="Arial"/>
              </a:rPr>
              <a:t>20 activités d’accompagnement technique </a:t>
            </a:r>
            <a:endParaRPr kumimoji="0" sz="1200" b="1" i="0" u="none" strike="noStrike" kern="0" cap="none" spc="0" normalizeH="0" baseline="0" noProof="0" dirty="0">
              <a:ln>
                <a:noFill/>
              </a:ln>
              <a:solidFill>
                <a:srgbClr val="000000"/>
              </a:solidFill>
              <a:effectLst/>
              <a:uLnTx/>
              <a:uFillTx/>
              <a:ea typeface="+mn-ea"/>
              <a:cs typeface="Arial"/>
              <a:sym typeface="Arial"/>
            </a:endParaRPr>
          </a:p>
        </p:txBody>
      </p:sp>
      <p:cxnSp>
        <p:nvCxnSpPr>
          <p:cNvPr id="1448" name="Google Shape;1448;p42"/>
          <p:cNvCxnSpPr>
            <a:cxnSpLocks/>
          </p:cNvCxnSpPr>
          <p:nvPr/>
        </p:nvCxnSpPr>
        <p:spPr>
          <a:xfrm flipH="1">
            <a:off x="8166918" y="3861717"/>
            <a:ext cx="578181" cy="0"/>
          </a:xfrm>
          <a:prstGeom prst="straightConnector1">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449" name="Google Shape;1449;p42"/>
          <p:cNvCxnSpPr>
            <a:cxnSpLocks/>
          </p:cNvCxnSpPr>
          <p:nvPr/>
        </p:nvCxnSpPr>
        <p:spPr>
          <a:xfrm flipH="1">
            <a:off x="3222694" y="3769509"/>
            <a:ext cx="677312" cy="0"/>
          </a:xfrm>
          <a:prstGeom prst="straightConnector1">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1450" name="Google Shape;1450;p42"/>
          <p:cNvCxnSpPr/>
          <p:nvPr/>
        </p:nvCxnSpPr>
        <p:spPr>
          <a:xfrm rot="10800000">
            <a:off x="8888121" y="2261039"/>
            <a:ext cx="341600" cy="0"/>
          </a:xfrm>
          <a:prstGeom prst="straightConnector1">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451" name="Google Shape;1451;p42"/>
          <p:cNvCxnSpPr/>
          <p:nvPr/>
        </p:nvCxnSpPr>
        <p:spPr>
          <a:xfrm rot="10800000">
            <a:off x="8888122" y="5461035"/>
            <a:ext cx="341600" cy="0"/>
          </a:xfrm>
          <a:prstGeom prst="straightConnector1">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452" name="Google Shape;1452;p42"/>
          <p:cNvCxnSpPr>
            <a:cxnSpLocks/>
          </p:cNvCxnSpPr>
          <p:nvPr/>
        </p:nvCxnSpPr>
        <p:spPr>
          <a:xfrm rot="10800000">
            <a:off x="3164443" y="2163693"/>
            <a:ext cx="341600" cy="0"/>
          </a:xfrm>
          <a:prstGeom prst="straightConnector1">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1453" name="Google Shape;1453;p42"/>
          <p:cNvCxnSpPr/>
          <p:nvPr/>
        </p:nvCxnSpPr>
        <p:spPr>
          <a:xfrm rot="10800000">
            <a:off x="2938059" y="5573733"/>
            <a:ext cx="341600" cy="0"/>
          </a:xfrm>
          <a:prstGeom prst="straightConnector1">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pic>
        <p:nvPicPr>
          <p:cNvPr id="2" name="Image 1">
            <a:extLst>
              <a:ext uri="{FF2B5EF4-FFF2-40B4-BE49-F238E27FC236}">
                <a16:creationId xmlns:a16="http://schemas.microsoft.com/office/drawing/2014/main" id="{540344CE-BADB-2733-1E64-7F71DB795AB0}"/>
              </a:ext>
            </a:extLst>
          </p:cNvPr>
          <p:cNvPicPr>
            <a:picLocks noChangeAspect="1"/>
          </p:cNvPicPr>
          <p:nvPr/>
        </p:nvPicPr>
        <p:blipFill>
          <a:blip r:embed="rId3">
            <a:duotone>
              <a:prstClr val="black"/>
              <a:schemeClr val="accent6">
                <a:tint val="45000"/>
                <a:satMod val="400000"/>
              </a:schemeClr>
            </a:duotone>
          </a:blip>
          <a:stretch>
            <a:fillRect/>
          </a:stretch>
        </p:blipFill>
        <p:spPr>
          <a:xfrm>
            <a:off x="223685" y="1635513"/>
            <a:ext cx="2841561" cy="875455"/>
          </a:xfrm>
          <a:prstGeom prst="rect">
            <a:avLst/>
          </a:prstGeom>
        </p:spPr>
      </p:pic>
      <p:sp>
        <p:nvSpPr>
          <p:cNvPr id="4" name="Google Shape;1418;p42">
            <a:extLst>
              <a:ext uri="{FF2B5EF4-FFF2-40B4-BE49-F238E27FC236}">
                <a16:creationId xmlns:a16="http://schemas.microsoft.com/office/drawing/2014/main" id="{E8F69D83-27C9-6477-666D-7AA1479CF641}"/>
              </a:ext>
            </a:extLst>
          </p:cNvPr>
          <p:cNvSpPr txBox="1"/>
          <p:nvPr/>
        </p:nvSpPr>
        <p:spPr>
          <a:xfrm>
            <a:off x="223594" y="3029484"/>
            <a:ext cx="2287600" cy="572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dirty="0">
                <a:ln>
                  <a:noFill/>
                </a:ln>
                <a:solidFill>
                  <a:schemeClr val="accent6"/>
                </a:solidFill>
                <a:effectLst/>
                <a:uLnTx/>
                <a:uFillTx/>
                <a:ea typeface="Fira Sans"/>
                <a:cs typeface="Fira Sans"/>
                <a:sym typeface="Fira Sans"/>
              </a:rPr>
              <a:t>Révision LPS </a:t>
            </a:r>
            <a:endParaRPr kumimoji="0" sz="1600" b="1" i="0" u="none" strike="noStrike" kern="0" cap="none" spc="0" normalizeH="0" baseline="0" noProof="0" dirty="0">
              <a:ln>
                <a:noFill/>
              </a:ln>
              <a:solidFill>
                <a:schemeClr val="accent6"/>
              </a:solidFill>
              <a:effectLst/>
              <a:uLnTx/>
              <a:uFillTx/>
              <a:ea typeface="Fira Sans"/>
              <a:cs typeface="Fira Sans"/>
              <a:sym typeface="Fira Sans"/>
            </a:endParaRPr>
          </a:p>
        </p:txBody>
      </p:sp>
      <p:pic>
        <p:nvPicPr>
          <p:cNvPr id="5" name="Image 4">
            <a:extLst>
              <a:ext uri="{FF2B5EF4-FFF2-40B4-BE49-F238E27FC236}">
                <a16:creationId xmlns:a16="http://schemas.microsoft.com/office/drawing/2014/main" id="{25A75F84-8323-AA8D-9403-F37163206E6A}"/>
              </a:ext>
            </a:extLst>
          </p:cNvPr>
          <p:cNvPicPr>
            <a:picLocks noChangeAspect="1"/>
          </p:cNvPicPr>
          <p:nvPr/>
        </p:nvPicPr>
        <p:blipFill>
          <a:blip r:embed="rId4">
            <a:duotone>
              <a:prstClr val="black"/>
              <a:schemeClr val="accent4">
                <a:tint val="45000"/>
                <a:satMod val="400000"/>
              </a:schemeClr>
            </a:duotone>
          </a:blip>
          <a:stretch>
            <a:fillRect/>
          </a:stretch>
        </p:blipFill>
        <p:spPr>
          <a:xfrm>
            <a:off x="9299238" y="1747112"/>
            <a:ext cx="2809812" cy="1047127"/>
          </a:xfrm>
          <a:prstGeom prst="rect">
            <a:avLst/>
          </a:prstGeom>
          <a:ln>
            <a:solidFill>
              <a:schemeClr val="tx1"/>
            </a:solidFill>
          </a:ln>
        </p:spPr>
      </p:pic>
      <p:cxnSp>
        <p:nvCxnSpPr>
          <p:cNvPr id="7" name="Connecteur droit 6">
            <a:extLst>
              <a:ext uri="{FF2B5EF4-FFF2-40B4-BE49-F238E27FC236}">
                <a16:creationId xmlns:a16="http://schemas.microsoft.com/office/drawing/2014/main" id="{FE7043ED-F821-C648-FA9D-81661309A139}"/>
              </a:ext>
            </a:extLst>
          </p:cNvPr>
          <p:cNvCxnSpPr>
            <a:cxnSpLocks/>
          </p:cNvCxnSpPr>
          <p:nvPr/>
        </p:nvCxnSpPr>
        <p:spPr>
          <a:xfrm>
            <a:off x="262128" y="935736"/>
            <a:ext cx="10704576" cy="0"/>
          </a:xfrm>
          <a:prstGeom prst="line">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1"/>
                                        </p:tgtEl>
                                        <p:attrNameLst>
                                          <p:attrName>style.visibility</p:attrName>
                                        </p:attrNameLst>
                                      </p:cBhvr>
                                      <p:to>
                                        <p:strVal val="visible"/>
                                      </p:to>
                                    </p:set>
                                    <p:anim calcmode="lin" valueType="num">
                                      <p:cBhvr>
                                        <p:cTn id="7" dur="500" fill="hold"/>
                                        <p:tgtEl>
                                          <p:spTgt spid="1431"/>
                                        </p:tgtEl>
                                        <p:attrNameLst>
                                          <p:attrName>ppt_w</p:attrName>
                                        </p:attrNameLst>
                                      </p:cBhvr>
                                      <p:tavLst>
                                        <p:tav tm="0">
                                          <p:val>
                                            <p:fltVal val="0"/>
                                          </p:val>
                                        </p:tav>
                                        <p:tav tm="100000">
                                          <p:val>
                                            <p:strVal val="#ppt_w"/>
                                          </p:val>
                                        </p:tav>
                                      </p:tavLst>
                                    </p:anim>
                                    <p:anim calcmode="lin" valueType="num">
                                      <p:cBhvr>
                                        <p:cTn id="8" dur="500" fill="hold"/>
                                        <p:tgtEl>
                                          <p:spTgt spid="1431"/>
                                        </p:tgtEl>
                                        <p:attrNameLst>
                                          <p:attrName>ppt_h</p:attrName>
                                        </p:attrNameLst>
                                      </p:cBhvr>
                                      <p:tavLst>
                                        <p:tav tm="0">
                                          <p:val>
                                            <p:fltVal val="0"/>
                                          </p:val>
                                        </p:tav>
                                        <p:tav tm="100000">
                                          <p:val>
                                            <p:strVal val="#ppt_h"/>
                                          </p:val>
                                        </p:tav>
                                      </p:tavLst>
                                    </p:anim>
                                    <p:animEffect transition="in" filter="fade">
                                      <p:cBhvr>
                                        <p:cTn id="9" dur="500"/>
                                        <p:tgtEl>
                                          <p:spTgt spid="14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14"/>
                                        </p:tgtEl>
                                        <p:attrNameLst>
                                          <p:attrName>style.visibility</p:attrName>
                                        </p:attrNameLst>
                                      </p:cBhvr>
                                      <p:to>
                                        <p:strVal val="visible"/>
                                      </p:to>
                                    </p:set>
                                    <p:anim calcmode="lin" valueType="num">
                                      <p:cBhvr>
                                        <p:cTn id="19" dur="500" fill="hold"/>
                                        <p:tgtEl>
                                          <p:spTgt spid="1414"/>
                                        </p:tgtEl>
                                        <p:attrNameLst>
                                          <p:attrName>ppt_w</p:attrName>
                                        </p:attrNameLst>
                                      </p:cBhvr>
                                      <p:tavLst>
                                        <p:tav tm="0">
                                          <p:val>
                                            <p:fltVal val="0"/>
                                          </p:val>
                                        </p:tav>
                                        <p:tav tm="100000">
                                          <p:val>
                                            <p:strVal val="#ppt_w"/>
                                          </p:val>
                                        </p:tav>
                                      </p:tavLst>
                                    </p:anim>
                                    <p:anim calcmode="lin" valueType="num">
                                      <p:cBhvr>
                                        <p:cTn id="20" dur="500" fill="hold"/>
                                        <p:tgtEl>
                                          <p:spTgt spid="1414"/>
                                        </p:tgtEl>
                                        <p:attrNameLst>
                                          <p:attrName>ppt_h</p:attrName>
                                        </p:attrNameLst>
                                      </p:cBhvr>
                                      <p:tavLst>
                                        <p:tav tm="0">
                                          <p:val>
                                            <p:fltVal val="0"/>
                                          </p:val>
                                        </p:tav>
                                        <p:tav tm="100000">
                                          <p:val>
                                            <p:strVal val="#ppt_h"/>
                                          </p:val>
                                        </p:tav>
                                      </p:tavLst>
                                    </p:anim>
                                    <p:animEffect transition="in" filter="fade">
                                      <p:cBhvr>
                                        <p:cTn id="21" dur="500"/>
                                        <p:tgtEl>
                                          <p:spTgt spid="1414"/>
                                        </p:tgtEl>
                                      </p:cBhvr>
                                    </p:animEffect>
                                  </p:childTnLst>
                                </p:cTn>
                              </p:par>
                              <p:par>
                                <p:cTn id="22" presetID="53" presetClass="entr" presetSubtype="16" fill="hold" nodeType="withEffect">
                                  <p:stCondLst>
                                    <p:cond delay="0"/>
                                  </p:stCondLst>
                                  <p:childTnLst>
                                    <p:set>
                                      <p:cBhvr>
                                        <p:cTn id="23" dur="1" fill="hold">
                                          <p:stCondLst>
                                            <p:cond delay="0"/>
                                          </p:stCondLst>
                                        </p:cTn>
                                        <p:tgtEl>
                                          <p:spTgt spid="1452"/>
                                        </p:tgtEl>
                                        <p:attrNameLst>
                                          <p:attrName>style.visibility</p:attrName>
                                        </p:attrNameLst>
                                      </p:cBhvr>
                                      <p:to>
                                        <p:strVal val="visible"/>
                                      </p:to>
                                    </p:set>
                                    <p:anim calcmode="lin" valueType="num">
                                      <p:cBhvr>
                                        <p:cTn id="24" dur="500" fill="hold"/>
                                        <p:tgtEl>
                                          <p:spTgt spid="1452"/>
                                        </p:tgtEl>
                                        <p:attrNameLst>
                                          <p:attrName>ppt_w</p:attrName>
                                        </p:attrNameLst>
                                      </p:cBhvr>
                                      <p:tavLst>
                                        <p:tav tm="0">
                                          <p:val>
                                            <p:fltVal val="0"/>
                                          </p:val>
                                        </p:tav>
                                        <p:tav tm="100000">
                                          <p:val>
                                            <p:strVal val="#ppt_w"/>
                                          </p:val>
                                        </p:tav>
                                      </p:tavLst>
                                    </p:anim>
                                    <p:anim calcmode="lin" valueType="num">
                                      <p:cBhvr>
                                        <p:cTn id="25" dur="500" fill="hold"/>
                                        <p:tgtEl>
                                          <p:spTgt spid="1452"/>
                                        </p:tgtEl>
                                        <p:attrNameLst>
                                          <p:attrName>ppt_h</p:attrName>
                                        </p:attrNameLst>
                                      </p:cBhvr>
                                      <p:tavLst>
                                        <p:tav tm="0">
                                          <p:val>
                                            <p:fltVal val="0"/>
                                          </p:val>
                                        </p:tav>
                                        <p:tav tm="100000">
                                          <p:val>
                                            <p:strVal val="#ppt_h"/>
                                          </p:val>
                                        </p:tav>
                                      </p:tavLst>
                                    </p:anim>
                                    <p:animEffect transition="in" filter="fade">
                                      <p:cBhvr>
                                        <p:cTn id="26" dur="500"/>
                                        <p:tgtEl>
                                          <p:spTgt spid="145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28"/>
                                        </p:tgtEl>
                                        <p:attrNameLst>
                                          <p:attrName>style.visibility</p:attrName>
                                        </p:attrNameLst>
                                      </p:cBhvr>
                                      <p:to>
                                        <p:strVal val="visible"/>
                                      </p:to>
                                    </p:set>
                                    <p:anim calcmode="lin" valueType="num">
                                      <p:cBhvr>
                                        <p:cTn id="31" dur="500" fill="hold"/>
                                        <p:tgtEl>
                                          <p:spTgt spid="1428"/>
                                        </p:tgtEl>
                                        <p:attrNameLst>
                                          <p:attrName>ppt_w</p:attrName>
                                        </p:attrNameLst>
                                      </p:cBhvr>
                                      <p:tavLst>
                                        <p:tav tm="0">
                                          <p:val>
                                            <p:fltVal val="0"/>
                                          </p:val>
                                        </p:tav>
                                        <p:tav tm="100000">
                                          <p:val>
                                            <p:strVal val="#ppt_w"/>
                                          </p:val>
                                        </p:tav>
                                      </p:tavLst>
                                    </p:anim>
                                    <p:anim calcmode="lin" valueType="num">
                                      <p:cBhvr>
                                        <p:cTn id="32" dur="500" fill="hold"/>
                                        <p:tgtEl>
                                          <p:spTgt spid="1428"/>
                                        </p:tgtEl>
                                        <p:attrNameLst>
                                          <p:attrName>ppt_h</p:attrName>
                                        </p:attrNameLst>
                                      </p:cBhvr>
                                      <p:tavLst>
                                        <p:tav tm="0">
                                          <p:val>
                                            <p:fltVal val="0"/>
                                          </p:val>
                                        </p:tav>
                                        <p:tav tm="100000">
                                          <p:val>
                                            <p:strVal val="#ppt_h"/>
                                          </p:val>
                                        </p:tav>
                                      </p:tavLst>
                                    </p:anim>
                                    <p:animEffect transition="in" filter="fade">
                                      <p:cBhvr>
                                        <p:cTn id="33" dur="500"/>
                                        <p:tgtEl>
                                          <p:spTgt spid="142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15"/>
                                        </p:tgtEl>
                                        <p:attrNameLst>
                                          <p:attrName>style.visibility</p:attrName>
                                        </p:attrNameLst>
                                      </p:cBhvr>
                                      <p:to>
                                        <p:strVal val="visible"/>
                                      </p:to>
                                    </p:set>
                                    <p:anim calcmode="lin" valueType="num">
                                      <p:cBhvr>
                                        <p:cTn id="43" dur="500" fill="hold"/>
                                        <p:tgtEl>
                                          <p:spTgt spid="1415"/>
                                        </p:tgtEl>
                                        <p:attrNameLst>
                                          <p:attrName>ppt_w</p:attrName>
                                        </p:attrNameLst>
                                      </p:cBhvr>
                                      <p:tavLst>
                                        <p:tav tm="0">
                                          <p:val>
                                            <p:fltVal val="0"/>
                                          </p:val>
                                        </p:tav>
                                        <p:tav tm="100000">
                                          <p:val>
                                            <p:strVal val="#ppt_w"/>
                                          </p:val>
                                        </p:tav>
                                      </p:tavLst>
                                    </p:anim>
                                    <p:anim calcmode="lin" valueType="num">
                                      <p:cBhvr>
                                        <p:cTn id="44" dur="500" fill="hold"/>
                                        <p:tgtEl>
                                          <p:spTgt spid="1415"/>
                                        </p:tgtEl>
                                        <p:attrNameLst>
                                          <p:attrName>ppt_h</p:attrName>
                                        </p:attrNameLst>
                                      </p:cBhvr>
                                      <p:tavLst>
                                        <p:tav tm="0">
                                          <p:val>
                                            <p:fltVal val="0"/>
                                          </p:val>
                                        </p:tav>
                                        <p:tav tm="100000">
                                          <p:val>
                                            <p:strVal val="#ppt_h"/>
                                          </p:val>
                                        </p:tav>
                                      </p:tavLst>
                                    </p:anim>
                                    <p:animEffect transition="in" filter="fade">
                                      <p:cBhvr>
                                        <p:cTn id="45" dur="500"/>
                                        <p:tgtEl>
                                          <p:spTgt spid="14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49"/>
                                        </p:tgtEl>
                                        <p:attrNameLst>
                                          <p:attrName>style.visibility</p:attrName>
                                        </p:attrNameLst>
                                      </p:cBhvr>
                                      <p:to>
                                        <p:strVal val="visible"/>
                                      </p:to>
                                    </p:set>
                                    <p:anim calcmode="lin" valueType="num">
                                      <p:cBhvr>
                                        <p:cTn id="48" dur="500" fill="hold"/>
                                        <p:tgtEl>
                                          <p:spTgt spid="1449"/>
                                        </p:tgtEl>
                                        <p:attrNameLst>
                                          <p:attrName>ppt_w</p:attrName>
                                        </p:attrNameLst>
                                      </p:cBhvr>
                                      <p:tavLst>
                                        <p:tav tm="0">
                                          <p:val>
                                            <p:fltVal val="0"/>
                                          </p:val>
                                        </p:tav>
                                        <p:tav tm="100000">
                                          <p:val>
                                            <p:strVal val="#ppt_w"/>
                                          </p:val>
                                        </p:tav>
                                      </p:tavLst>
                                    </p:anim>
                                    <p:anim calcmode="lin" valueType="num">
                                      <p:cBhvr>
                                        <p:cTn id="49" dur="500" fill="hold"/>
                                        <p:tgtEl>
                                          <p:spTgt spid="1449"/>
                                        </p:tgtEl>
                                        <p:attrNameLst>
                                          <p:attrName>ppt_h</p:attrName>
                                        </p:attrNameLst>
                                      </p:cBhvr>
                                      <p:tavLst>
                                        <p:tav tm="0">
                                          <p:val>
                                            <p:fltVal val="0"/>
                                          </p:val>
                                        </p:tav>
                                        <p:tav tm="100000">
                                          <p:val>
                                            <p:strVal val="#ppt_h"/>
                                          </p:val>
                                        </p:tav>
                                      </p:tavLst>
                                    </p:anim>
                                    <p:animEffect transition="in" filter="fade">
                                      <p:cBhvr>
                                        <p:cTn id="50" dur="500"/>
                                        <p:tgtEl>
                                          <p:spTgt spid="144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29"/>
                                        </p:tgtEl>
                                        <p:attrNameLst>
                                          <p:attrName>style.visibility</p:attrName>
                                        </p:attrNameLst>
                                      </p:cBhvr>
                                      <p:to>
                                        <p:strVal val="visible"/>
                                      </p:to>
                                    </p:set>
                                    <p:anim calcmode="lin" valueType="num">
                                      <p:cBhvr>
                                        <p:cTn id="55" dur="500" fill="hold"/>
                                        <p:tgtEl>
                                          <p:spTgt spid="1429"/>
                                        </p:tgtEl>
                                        <p:attrNameLst>
                                          <p:attrName>ppt_w</p:attrName>
                                        </p:attrNameLst>
                                      </p:cBhvr>
                                      <p:tavLst>
                                        <p:tav tm="0">
                                          <p:val>
                                            <p:fltVal val="0"/>
                                          </p:val>
                                        </p:tav>
                                        <p:tav tm="100000">
                                          <p:val>
                                            <p:strVal val="#ppt_w"/>
                                          </p:val>
                                        </p:tav>
                                      </p:tavLst>
                                    </p:anim>
                                    <p:anim calcmode="lin" valueType="num">
                                      <p:cBhvr>
                                        <p:cTn id="56" dur="500" fill="hold"/>
                                        <p:tgtEl>
                                          <p:spTgt spid="1429"/>
                                        </p:tgtEl>
                                        <p:attrNameLst>
                                          <p:attrName>ppt_h</p:attrName>
                                        </p:attrNameLst>
                                      </p:cBhvr>
                                      <p:tavLst>
                                        <p:tav tm="0">
                                          <p:val>
                                            <p:fltVal val="0"/>
                                          </p:val>
                                        </p:tav>
                                        <p:tav tm="100000">
                                          <p:val>
                                            <p:strVal val="#ppt_h"/>
                                          </p:val>
                                        </p:tav>
                                      </p:tavLst>
                                    </p:anim>
                                    <p:animEffect transition="in" filter="fade">
                                      <p:cBhvr>
                                        <p:cTn id="57" dur="500"/>
                                        <p:tgtEl>
                                          <p:spTgt spid="142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453"/>
                                        </p:tgtEl>
                                        <p:attrNameLst>
                                          <p:attrName>style.visibility</p:attrName>
                                        </p:attrNameLst>
                                      </p:cBhvr>
                                      <p:to>
                                        <p:strVal val="visible"/>
                                      </p:to>
                                    </p:set>
                                    <p:anim calcmode="lin" valueType="num">
                                      <p:cBhvr>
                                        <p:cTn id="62" dur="500" fill="hold"/>
                                        <p:tgtEl>
                                          <p:spTgt spid="1453"/>
                                        </p:tgtEl>
                                        <p:attrNameLst>
                                          <p:attrName>ppt_w</p:attrName>
                                        </p:attrNameLst>
                                      </p:cBhvr>
                                      <p:tavLst>
                                        <p:tav tm="0">
                                          <p:val>
                                            <p:fltVal val="0"/>
                                          </p:val>
                                        </p:tav>
                                        <p:tav tm="100000">
                                          <p:val>
                                            <p:strVal val="#ppt_w"/>
                                          </p:val>
                                        </p:tav>
                                      </p:tavLst>
                                    </p:anim>
                                    <p:anim calcmode="lin" valueType="num">
                                      <p:cBhvr>
                                        <p:cTn id="63" dur="500" fill="hold"/>
                                        <p:tgtEl>
                                          <p:spTgt spid="1453"/>
                                        </p:tgtEl>
                                        <p:attrNameLst>
                                          <p:attrName>ppt_h</p:attrName>
                                        </p:attrNameLst>
                                      </p:cBhvr>
                                      <p:tavLst>
                                        <p:tav tm="0">
                                          <p:val>
                                            <p:fltVal val="0"/>
                                          </p:val>
                                        </p:tav>
                                        <p:tav tm="100000">
                                          <p:val>
                                            <p:strVal val="#ppt_h"/>
                                          </p:val>
                                        </p:tav>
                                      </p:tavLst>
                                    </p:anim>
                                    <p:animEffect transition="in" filter="fade">
                                      <p:cBhvr>
                                        <p:cTn id="64" dur="500"/>
                                        <p:tgtEl>
                                          <p:spTgt spid="145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17"/>
                                        </p:tgtEl>
                                        <p:attrNameLst>
                                          <p:attrName>style.visibility</p:attrName>
                                        </p:attrNameLst>
                                      </p:cBhvr>
                                      <p:to>
                                        <p:strVal val="visible"/>
                                      </p:to>
                                    </p:set>
                                    <p:anim calcmode="lin" valueType="num">
                                      <p:cBhvr>
                                        <p:cTn id="67" dur="500" fill="hold"/>
                                        <p:tgtEl>
                                          <p:spTgt spid="1417"/>
                                        </p:tgtEl>
                                        <p:attrNameLst>
                                          <p:attrName>ppt_w</p:attrName>
                                        </p:attrNameLst>
                                      </p:cBhvr>
                                      <p:tavLst>
                                        <p:tav tm="0">
                                          <p:val>
                                            <p:fltVal val="0"/>
                                          </p:val>
                                        </p:tav>
                                        <p:tav tm="100000">
                                          <p:val>
                                            <p:strVal val="#ppt_w"/>
                                          </p:val>
                                        </p:tav>
                                      </p:tavLst>
                                    </p:anim>
                                    <p:anim calcmode="lin" valueType="num">
                                      <p:cBhvr>
                                        <p:cTn id="68" dur="500" fill="hold"/>
                                        <p:tgtEl>
                                          <p:spTgt spid="1417"/>
                                        </p:tgtEl>
                                        <p:attrNameLst>
                                          <p:attrName>ppt_h</p:attrName>
                                        </p:attrNameLst>
                                      </p:cBhvr>
                                      <p:tavLst>
                                        <p:tav tm="0">
                                          <p:val>
                                            <p:fltVal val="0"/>
                                          </p:val>
                                        </p:tav>
                                        <p:tav tm="100000">
                                          <p:val>
                                            <p:strVal val="#ppt_h"/>
                                          </p:val>
                                        </p:tav>
                                      </p:tavLst>
                                    </p:anim>
                                    <p:animEffect transition="in" filter="fade">
                                      <p:cBhvr>
                                        <p:cTn id="69" dur="500"/>
                                        <p:tgtEl>
                                          <p:spTgt spid="14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18"/>
                                        </p:tgtEl>
                                        <p:attrNameLst>
                                          <p:attrName>style.visibility</p:attrName>
                                        </p:attrNameLst>
                                      </p:cBhvr>
                                      <p:to>
                                        <p:strVal val="visible"/>
                                      </p:to>
                                    </p:set>
                                    <p:anim calcmode="lin" valueType="num">
                                      <p:cBhvr>
                                        <p:cTn id="72" dur="500" fill="hold"/>
                                        <p:tgtEl>
                                          <p:spTgt spid="1418"/>
                                        </p:tgtEl>
                                        <p:attrNameLst>
                                          <p:attrName>ppt_w</p:attrName>
                                        </p:attrNameLst>
                                      </p:cBhvr>
                                      <p:tavLst>
                                        <p:tav tm="0">
                                          <p:val>
                                            <p:fltVal val="0"/>
                                          </p:val>
                                        </p:tav>
                                        <p:tav tm="100000">
                                          <p:val>
                                            <p:strVal val="#ppt_w"/>
                                          </p:val>
                                        </p:tav>
                                      </p:tavLst>
                                    </p:anim>
                                    <p:anim calcmode="lin" valueType="num">
                                      <p:cBhvr>
                                        <p:cTn id="73" dur="500" fill="hold"/>
                                        <p:tgtEl>
                                          <p:spTgt spid="1418"/>
                                        </p:tgtEl>
                                        <p:attrNameLst>
                                          <p:attrName>ppt_h</p:attrName>
                                        </p:attrNameLst>
                                      </p:cBhvr>
                                      <p:tavLst>
                                        <p:tav tm="0">
                                          <p:val>
                                            <p:fltVal val="0"/>
                                          </p:val>
                                        </p:tav>
                                        <p:tav tm="100000">
                                          <p:val>
                                            <p:strVal val="#ppt_h"/>
                                          </p:val>
                                        </p:tav>
                                      </p:tavLst>
                                    </p:anim>
                                    <p:animEffect transition="in" filter="fade">
                                      <p:cBhvr>
                                        <p:cTn id="74" dur="500"/>
                                        <p:tgtEl>
                                          <p:spTgt spid="14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430"/>
                                        </p:tgtEl>
                                        <p:attrNameLst>
                                          <p:attrName>style.visibility</p:attrName>
                                        </p:attrNameLst>
                                      </p:cBhvr>
                                      <p:to>
                                        <p:strVal val="visible"/>
                                      </p:to>
                                    </p:set>
                                    <p:anim calcmode="lin" valueType="num">
                                      <p:cBhvr>
                                        <p:cTn id="79" dur="500" fill="hold"/>
                                        <p:tgtEl>
                                          <p:spTgt spid="1430"/>
                                        </p:tgtEl>
                                        <p:attrNameLst>
                                          <p:attrName>ppt_w</p:attrName>
                                        </p:attrNameLst>
                                      </p:cBhvr>
                                      <p:tavLst>
                                        <p:tav tm="0">
                                          <p:val>
                                            <p:fltVal val="0"/>
                                          </p:val>
                                        </p:tav>
                                        <p:tav tm="100000">
                                          <p:val>
                                            <p:strVal val="#ppt_w"/>
                                          </p:val>
                                        </p:tav>
                                      </p:tavLst>
                                    </p:anim>
                                    <p:anim calcmode="lin" valueType="num">
                                      <p:cBhvr>
                                        <p:cTn id="80" dur="500" fill="hold"/>
                                        <p:tgtEl>
                                          <p:spTgt spid="1430"/>
                                        </p:tgtEl>
                                        <p:attrNameLst>
                                          <p:attrName>ppt_h</p:attrName>
                                        </p:attrNameLst>
                                      </p:cBhvr>
                                      <p:tavLst>
                                        <p:tav tm="0">
                                          <p:val>
                                            <p:fltVal val="0"/>
                                          </p:val>
                                        </p:tav>
                                        <p:tav tm="100000">
                                          <p:val>
                                            <p:strVal val="#ppt_h"/>
                                          </p:val>
                                        </p:tav>
                                      </p:tavLst>
                                    </p:anim>
                                    <p:animEffect transition="in" filter="fade">
                                      <p:cBhvr>
                                        <p:cTn id="81" dur="500"/>
                                        <p:tgtEl>
                                          <p:spTgt spid="143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420"/>
                                        </p:tgtEl>
                                        <p:attrNameLst>
                                          <p:attrName>style.visibility</p:attrName>
                                        </p:attrNameLst>
                                      </p:cBhvr>
                                      <p:to>
                                        <p:strVal val="visible"/>
                                      </p:to>
                                    </p:set>
                                    <p:anim calcmode="lin" valueType="num">
                                      <p:cBhvr>
                                        <p:cTn id="86" dur="500" fill="hold"/>
                                        <p:tgtEl>
                                          <p:spTgt spid="1420"/>
                                        </p:tgtEl>
                                        <p:attrNameLst>
                                          <p:attrName>ppt_w</p:attrName>
                                        </p:attrNameLst>
                                      </p:cBhvr>
                                      <p:tavLst>
                                        <p:tav tm="0">
                                          <p:val>
                                            <p:fltVal val="0"/>
                                          </p:val>
                                        </p:tav>
                                        <p:tav tm="100000">
                                          <p:val>
                                            <p:strVal val="#ppt_w"/>
                                          </p:val>
                                        </p:tav>
                                      </p:tavLst>
                                    </p:anim>
                                    <p:anim calcmode="lin" valueType="num">
                                      <p:cBhvr>
                                        <p:cTn id="87" dur="500" fill="hold"/>
                                        <p:tgtEl>
                                          <p:spTgt spid="1420"/>
                                        </p:tgtEl>
                                        <p:attrNameLst>
                                          <p:attrName>ppt_h</p:attrName>
                                        </p:attrNameLst>
                                      </p:cBhvr>
                                      <p:tavLst>
                                        <p:tav tm="0">
                                          <p:val>
                                            <p:fltVal val="0"/>
                                          </p:val>
                                        </p:tav>
                                        <p:tav tm="100000">
                                          <p:val>
                                            <p:strVal val="#ppt_h"/>
                                          </p:val>
                                        </p:tav>
                                      </p:tavLst>
                                    </p:anim>
                                    <p:animEffect transition="in" filter="fade">
                                      <p:cBhvr>
                                        <p:cTn id="88" dur="500"/>
                                        <p:tgtEl>
                                          <p:spTgt spid="1420"/>
                                        </p:tgtEl>
                                      </p:cBhvr>
                                    </p:animEffect>
                                  </p:childTnLst>
                                </p:cTn>
                              </p:par>
                              <p:par>
                                <p:cTn id="89" presetID="53" presetClass="entr" presetSubtype="16"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par>
                                <p:cTn id="94" presetID="53" presetClass="entr" presetSubtype="16" fill="hold" nodeType="withEffect">
                                  <p:stCondLst>
                                    <p:cond delay="0"/>
                                  </p:stCondLst>
                                  <p:childTnLst>
                                    <p:set>
                                      <p:cBhvr>
                                        <p:cTn id="95" dur="1" fill="hold">
                                          <p:stCondLst>
                                            <p:cond delay="0"/>
                                          </p:stCondLst>
                                        </p:cTn>
                                        <p:tgtEl>
                                          <p:spTgt spid="1450"/>
                                        </p:tgtEl>
                                        <p:attrNameLst>
                                          <p:attrName>style.visibility</p:attrName>
                                        </p:attrNameLst>
                                      </p:cBhvr>
                                      <p:to>
                                        <p:strVal val="visible"/>
                                      </p:to>
                                    </p:set>
                                    <p:anim calcmode="lin" valueType="num">
                                      <p:cBhvr>
                                        <p:cTn id="96" dur="500" fill="hold"/>
                                        <p:tgtEl>
                                          <p:spTgt spid="1450"/>
                                        </p:tgtEl>
                                        <p:attrNameLst>
                                          <p:attrName>ppt_w</p:attrName>
                                        </p:attrNameLst>
                                      </p:cBhvr>
                                      <p:tavLst>
                                        <p:tav tm="0">
                                          <p:val>
                                            <p:fltVal val="0"/>
                                          </p:val>
                                        </p:tav>
                                        <p:tav tm="100000">
                                          <p:val>
                                            <p:strVal val="#ppt_w"/>
                                          </p:val>
                                        </p:tav>
                                      </p:tavLst>
                                    </p:anim>
                                    <p:anim calcmode="lin" valueType="num">
                                      <p:cBhvr>
                                        <p:cTn id="97" dur="500" fill="hold"/>
                                        <p:tgtEl>
                                          <p:spTgt spid="1450"/>
                                        </p:tgtEl>
                                        <p:attrNameLst>
                                          <p:attrName>ppt_h</p:attrName>
                                        </p:attrNameLst>
                                      </p:cBhvr>
                                      <p:tavLst>
                                        <p:tav tm="0">
                                          <p:val>
                                            <p:fltVal val="0"/>
                                          </p:val>
                                        </p:tav>
                                        <p:tav tm="100000">
                                          <p:val>
                                            <p:strVal val="#ppt_h"/>
                                          </p:val>
                                        </p:tav>
                                      </p:tavLst>
                                    </p:anim>
                                    <p:animEffect transition="in" filter="fade">
                                      <p:cBhvr>
                                        <p:cTn id="98" dur="500"/>
                                        <p:tgtEl>
                                          <p:spTgt spid="145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426"/>
                                        </p:tgtEl>
                                        <p:attrNameLst>
                                          <p:attrName>style.visibility</p:attrName>
                                        </p:attrNameLst>
                                      </p:cBhvr>
                                      <p:to>
                                        <p:strVal val="visible"/>
                                      </p:to>
                                    </p:set>
                                    <p:anim calcmode="lin" valueType="num">
                                      <p:cBhvr>
                                        <p:cTn id="103" dur="500" fill="hold"/>
                                        <p:tgtEl>
                                          <p:spTgt spid="1426"/>
                                        </p:tgtEl>
                                        <p:attrNameLst>
                                          <p:attrName>ppt_w</p:attrName>
                                        </p:attrNameLst>
                                      </p:cBhvr>
                                      <p:tavLst>
                                        <p:tav tm="0">
                                          <p:val>
                                            <p:fltVal val="0"/>
                                          </p:val>
                                        </p:tav>
                                        <p:tav tm="100000">
                                          <p:val>
                                            <p:strVal val="#ppt_w"/>
                                          </p:val>
                                        </p:tav>
                                      </p:tavLst>
                                    </p:anim>
                                    <p:anim calcmode="lin" valueType="num">
                                      <p:cBhvr>
                                        <p:cTn id="104" dur="500" fill="hold"/>
                                        <p:tgtEl>
                                          <p:spTgt spid="1426"/>
                                        </p:tgtEl>
                                        <p:attrNameLst>
                                          <p:attrName>ppt_h</p:attrName>
                                        </p:attrNameLst>
                                      </p:cBhvr>
                                      <p:tavLst>
                                        <p:tav tm="0">
                                          <p:val>
                                            <p:fltVal val="0"/>
                                          </p:val>
                                        </p:tav>
                                        <p:tav tm="100000">
                                          <p:val>
                                            <p:strVal val="#ppt_h"/>
                                          </p:val>
                                        </p:tav>
                                      </p:tavLst>
                                    </p:anim>
                                    <p:animEffect transition="in" filter="fade">
                                      <p:cBhvr>
                                        <p:cTn id="105" dur="500"/>
                                        <p:tgtEl>
                                          <p:spTgt spid="1426"/>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448"/>
                                        </p:tgtEl>
                                        <p:attrNameLst>
                                          <p:attrName>style.visibility</p:attrName>
                                        </p:attrNameLst>
                                      </p:cBhvr>
                                      <p:to>
                                        <p:strVal val="visible"/>
                                      </p:to>
                                    </p:set>
                                    <p:anim calcmode="lin" valueType="num">
                                      <p:cBhvr>
                                        <p:cTn id="110" dur="500" fill="hold"/>
                                        <p:tgtEl>
                                          <p:spTgt spid="1448"/>
                                        </p:tgtEl>
                                        <p:attrNameLst>
                                          <p:attrName>ppt_w</p:attrName>
                                        </p:attrNameLst>
                                      </p:cBhvr>
                                      <p:tavLst>
                                        <p:tav tm="0">
                                          <p:val>
                                            <p:fltVal val="0"/>
                                          </p:val>
                                        </p:tav>
                                        <p:tav tm="100000">
                                          <p:val>
                                            <p:strVal val="#ppt_w"/>
                                          </p:val>
                                        </p:tav>
                                      </p:tavLst>
                                    </p:anim>
                                    <p:anim calcmode="lin" valueType="num">
                                      <p:cBhvr>
                                        <p:cTn id="111" dur="500" fill="hold"/>
                                        <p:tgtEl>
                                          <p:spTgt spid="1448"/>
                                        </p:tgtEl>
                                        <p:attrNameLst>
                                          <p:attrName>ppt_h</p:attrName>
                                        </p:attrNameLst>
                                      </p:cBhvr>
                                      <p:tavLst>
                                        <p:tav tm="0">
                                          <p:val>
                                            <p:fltVal val="0"/>
                                          </p:val>
                                        </p:tav>
                                        <p:tav tm="100000">
                                          <p:val>
                                            <p:strVal val="#ppt_h"/>
                                          </p:val>
                                        </p:tav>
                                      </p:tavLst>
                                    </p:anim>
                                    <p:animEffect transition="in" filter="fade">
                                      <p:cBhvr>
                                        <p:cTn id="112" dur="500"/>
                                        <p:tgtEl>
                                          <p:spTgt spid="1448"/>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422"/>
                                        </p:tgtEl>
                                        <p:attrNameLst>
                                          <p:attrName>style.visibility</p:attrName>
                                        </p:attrNameLst>
                                      </p:cBhvr>
                                      <p:to>
                                        <p:strVal val="visible"/>
                                      </p:to>
                                    </p:set>
                                    <p:anim calcmode="lin" valueType="num">
                                      <p:cBhvr>
                                        <p:cTn id="115" dur="500" fill="hold"/>
                                        <p:tgtEl>
                                          <p:spTgt spid="1422"/>
                                        </p:tgtEl>
                                        <p:attrNameLst>
                                          <p:attrName>ppt_w</p:attrName>
                                        </p:attrNameLst>
                                      </p:cBhvr>
                                      <p:tavLst>
                                        <p:tav tm="0">
                                          <p:val>
                                            <p:fltVal val="0"/>
                                          </p:val>
                                        </p:tav>
                                        <p:tav tm="100000">
                                          <p:val>
                                            <p:strVal val="#ppt_w"/>
                                          </p:val>
                                        </p:tav>
                                      </p:tavLst>
                                    </p:anim>
                                    <p:anim calcmode="lin" valueType="num">
                                      <p:cBhvr>
                                        <p:cTn id="116" dur="500" fill="hold"/>
                                        <p:tgtEl>
                                          <p:spTgt spid="1422"/>
                                        </p:tgtEl>
                                        <p:attrNameLst>
                                          <p:attrName>ppt_h</p:attrName>
                                        </p:attrNameLst>
                                      </p:cBhvr>
                                      <p:tavLst>
                                        <p:tav tm="0">
                                          <p:val>
                                            <p:fltVal val="0"/>
                                          </p:val>
                                        </p:tav>
                                        <p:tav tm="100000">
                                          <p:val>
                                            <p:strVal val="#ppt_h"/>
                                          </p:val>
                                        </p:tav>
                                      </p:tavLst>
                                    </p:anim>
                                    <p:animEffect transition="in" filter="fade">
                                      <p:cBhvr>
                                        <p:cTn id="117" dur="500"/>
                                        <p:tgtEl>
                                          <p:spTgt spid="142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421"/>
                                        </p:tgtEl>
                                        <p:attrNameLst>
                                          <p:attrName>style.visibility</p:attrName>
                                        </p:attrNameLst>
                                      </p:cBhvr>
                                      <p:to>
                                        <p:strVal val="visible"/>
                                      </p:to>
                                    </p:set>
                                    <p:anim calcmode="lin" valueType="num">
                                      <p:cBhvr>
                                        <p:cTn id="120" dur="500" fill="hold"/>
                                        <p:tgtEl>
                                          <p:spTgt spid="1421"/>
                                        </p:tgtEl>
                                        <p:attrNameLst>
                                          <p:attrName>ppt_w</p:attrName>
                                        </p:attrNameLst>
                                      </p:cBhvr>
                                      <p:tavLst>
                                        <p:tav tm="0">
                                          <p:val>
                                            <p:fltVal val="0"/>
                                          </p:val>
                                        </p:tav>
                                        <p:tav tm="100000">
                                          <p:val>
                                            <p:strVal val="#ppt_w"/>
                                          </p:val>
                                        </p:tav>
                                      </p:tavLst>
                                    </p:anim>
                                    <p:anim calcmode="lin" valueType="num">
                                      <p:cBhvr>
                                        <p:cTn id="121" dur="500" fill="hold"/>
                                        <p:tgtEl>
                                          <p:spTgt spid="1421"/>
                                        </p:tgtEl>
                                        <p:attrNameLst>
                                          <p:attrName>ppt_h</p:attrName>
                                        </p:attrNameLst>
                                      </p:cBhvr>
                                      <p:tavLst>
                                        <p:tav tm="0">
                                          <p:val>
                                            <p:fltVal val="0"/>
                                          </p:val>
                                        </p:tav>
                                        <p:tav tm="100000">
                                          <p:val>
                                            <p:strVal val="#ppt_h"/>
                                          </p:val>
                                        </p:tav>
                                      </p:tavLst>
                                    </p:anim>
                                    <p:animEffect transition="in" filter="fade">
                                      <p:cBhvr>
                                        <p:cTn id="122" dur="500"/>
                                        <p:tgtEl>
                                          <p:spTgt spid="1421"/>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427"/>
                                        </p:tgtEl>
                                        <p:attrNameLst>
                                          <p:attrName>style.visibility</p:attrName>
                                        </p:attrNameLst>
                                      </p:cBhvr>
                                      <p:to>
                                        <p:strVal val="visible"/>
                                      </p:to>
                                    </p:set>
                                    <p:anim calcmode="lin" valueType="num">
                                      <p:cBhvr>
                                        <p:cTn id="127" dur="500" fill="hold"/>
                                        <p:tgtEl>
                                          <p:spTgt spid="1427"/>
                                        </p:tgtEl>
                                        <p:attrNameLst>
                                          <p:attrName>ppt_w</p:attrName>
                                        </p:attrNameLst>
                                      </p:cBhvr>
                                      <p:tavLst>
                                        <p:tav tm="0">
                                          <p:val>
                                            <p:fltVal val="0"/>
                                          </p:val>
                                        </p:tav>
                                        <p:tav tm="100000">
                                          <p:val>
                                            <p:strVal val="#ppt_w"/>
                                          </p:val>
                                        </p:tav>
                                      </p:tavLst>
                                    </p:anim>
                                    <p:anim calcmode="lin" valueType="num">
                                      <p:cBhvr>
                                        <p:cTn id="128" dur="500" fill="hold"/>
                                        <p:tgtEl>
                                          <p:spTgt spid="1427"/>
                                        </p:tgtEl>
                                        <p:attrNameLst>
                                          <p:attrName>ppt_h</p:attrName>
                                        </p:attrNameLst>
                                      </p:cBhvr>
                                      <p:tavLst>
                                        <p:tav tm="0">
                                          <p:val>
                                            <p:fltVal val="0"/>
                                          </p:val>
                                        </p:tav>
                                        <p:tav tm="100000">
                                          <p:val>
                                            <p:strVal val="#ppt_h"/>
                                          </p:val>
                                        </p:tav>
                                      </p:tavLst>
                                    </p:anim>
                                    <p:animEffect transition="in" filter="fade">
                                      <p:cBhvr>
                                        <p:cTn id="129" dur="500"/>
                                        <p:tgtEl>
                                          <p:spTgt spid="1427"/>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1451"/>
                                        </p:tgtEl>
                                        <p:attrNameLst>
                                          <p:attrName>style.visibility</p:attrName>
                                        </p:attrNameLst>
                                      </p:cBhvr>
                                      <p:to>
                                        <p:strVal val="visible"/>
                                      </p:to>
                                    </p:set>
                                    <p:anim calcmode="lin" valueType="num">
                                      <p:cBhvr>
                                        <p:cTn id="134" dur="500" fill="hold"/>
                                        <p:tgtEl>
                                          <p:spTgt spid="1451"/>
                                        </p:tgtEl>
                                        <p:attrNameLst>
                                          <p:attrName>ppt_w</p:attrName>
                                        </p:attrNameLst>
                                      </p:cBhvr>
                                      <p:tavLst>
                                        <p:tav tm="0">
                                          <p:val>
                                            <p:fltVal val="0"/>
                                          </p:val>
                                        </p:tav>
                                        <p:tav tm="100000">
                                          <p:val>
                                            <p:strVal val="#ppt_w"/>
                                          </p:val>
                                        </p:tav>
                                      </p:tavLst>
                                    </p:anim>
                                    <p:anim calcmode="lin" valueType="num">
                                      <p:cBhvr>
                                        <p:cTn id="135" dur="500" fill="hold"/>
                                        <p:tgtEl>
                                          <p:spTgt spid="1451"/>
                                        </p:tgtEl>
                                        <p:attrNameLst>
                                          <p:attrName>ppt_h</p:attrName>
                                        </p:attrNameLst>
                                      </p:cBhvr>
                                      <p:tavLst>
                                        <p:tav tm="0">
                                          <p:val>
                                            <p:fltVal val="0"/>
                                          </p:val>
                                        </p:tav>
                                        <p:tav tm="100000">
                                          <p:val>
                                            <p:strVal val="#ppt_h"/>
                                          </p:val>
                                        </p:tav>
                                      </p:tavLst>
                                    </p:anim>
                                    <p:animEffect transition="in" filter="fade">
                                      <p:cBhvr>
                                        <p:cTn id="136" dur="500"/>
                                        <p:tgtEl>
                                          <p:spTgt spid="1451"/>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423"/>
                                        </p:tgtEl>
                                        <p:attrNameLst>
                                          <p:attrName>style.visibility</p:attrName>
                                        </p:attrNameLst>
                                      </p:cBhvr>
                                      <p:to>
                                        <p:strVal val="visible"/>
                                      </p:to>
                                    </p:set>
                                    <p:anim calcmode="lin" valueType="num">
                                      <p:cBhvr>
                                        <p:cTn id="139" dur="500" fill="hold"/>
                                        <p:tgtEl>
                                          <p:spTgt spid="1423"/>
                                        </p:tgtEl>
                                        <p:attrNameLst>
                                          <p:attrName>ppt_w</p:attrName>
                                        </p:attrNameLst>
                                      </p:cBhvr>
                                      <p:tavLst>
                                        <p:tav tm="0">
                                          <p:val>
                                            <p:fltVal val="0"/>
                                          </p:val>
                                        </p:tav>
                                        <p:tav tm="100000">
                                          <p:val>
                                            <p:strVal val="#ppt_w"/>
                                          </p:val>
                                        </p:tav>
                                      </p:tavLst>
                                    </p:anim>
                                    <p:anim calcmode="lin" valueType="num">
                                      <p:cBhvr>
                                        <p:cTn id="140" dur="500" fill="hold"/>
                                        <p:tgtEl>
                                          <p:spTgt spid="1423"/>
                                        </p:tgtEl>
                                        <p:attrNameLst>
                                          <p:attrName>ppt_h</p:attrName>
                                        </p:attrNameLst>
                                      </p:cBhvr>
                                      <p:tavLst>
                                        <p:tav tm="0">
                                          <p:val>
                                            <p:fltVal val="0"/>
                                          </p:val>
                                        </p:tav>
                                        <p:tav tm="100000">
                                          <p:val>
                                            <p:strVal val="#ppt_h"/>
                                          </p:val>
                                        </p:tav>
                                      </p:tavLst>
                                    </p:anim>
                                    <p:animEffect transition="in" filter="fade">
                                      <p:cBhvr>
                                        <p:cTn id="141" dur="500"/>
                                        <p:tgtEl>
                                          <p:spTgt spid="1423"/>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1424"/>
                                        </p:tgtEl>
                                        <p:attrNameLst>
                                          <p:attrName>style.visibility</p:attrName>
                                        </p:attrNameLst>
                                      </p:cBhvr>
                                      <p:to>
                                        <p:strVal val="visible"/>
                                      </p:to>
                                    </p:set>
                                    <p:anim calcmode="lin" valueType="num">
                                      <p:cBhvr>
                                        <p:cTn id="144" dur="500" fill="hold"/>
                                        <p:tgtEl>
                                          <p:spTgt spid="1424"/>
                                        </p:tgtEl>
                                        <p:attrNameLst>
                                          <p:attrName>ppt_w</p:attrName>
                                        </p:attrNameLst>
                                      </p:cBhvr>
                                      <p:tavLst>
                                        <p:tav tm="0">
                                          <p:val>
                                            <p:fltVal val="0"/>
                                          </p:val>
                                        </p:tav>
                                        <p:tav tm="100000">
                                          <p:val>
                                            <p:strVal val="#ppt_w"/>
                                          </p:val>
                                        </p:tav>
                                      </p:tavLst>
                                    </p:anim>
                                    <p:anim calcmode="lin" valueType="num">
                                      <p:cBhvr>
                                        <p:cTn id="145" dur="500" fill="hold"/>
                                        <p:tgtEl>
                                          <p:spTgt spid="1424"/>
                                        </p:tgtEl>
                                        <p:attrNameLst>
                                          <p:attrName>ppt_h</p:attrName>
                                        </p:attrNameLst>
                                      </p:cBhvr>
                                      <p:tavLst>
                                        <p:tav tm="0">
                                          <p:val>
                                            <p:fltVal val="0"/>
                                          </p:val>
                                        </p:tav>
                                        <p:tav tm="100000">
                                          <p:val>
                                            <p:strVal val="#ppt_h"/>
                                          </p:val>
                                        </p:tav>
                                      </p:tavLst>
                                    </p:anim>
                                    <p:animEffect transition="in" filter="fade">
                                      <p:cBhvr>
                                        <p:cTn id="146" dur="500"/>
                                        <p:tgtEl>
                                          <p:spTgt spid="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 grpId="0"/>
      <p:bldP spid="1415" grpId="0"/>
      <p:bldP spid="1417" grpId="0"/>
      <p:bldP spid="1418" grpId="0"/>
      <p:bldP spid="1420" grpId="0"/>
      <p:bldP spid="1421" grpId="0"/>
      <p:bldP spid="1422" grpId="0"/>
      <p:bldP spid="1423" grpId="0"/>
      <p:bldP spid="1424" grpId="0"/>
      <p:bldP spid="1426" grpId="0" animBg="1"/>
      <p:bldP spid="1427" grpId="0" animBg="1"/>
      <p:bldP spid="1428" grpId="0" animBg="1"/>
      <p:bldP spid="1429" grpId="0" animBg="1"/>
      <p:bldP spid="1430" grpId="0" animBg="1"/>
      <p:bldP spid="1431"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59B62D-7BC5-C294-B45E-0A78CF92D497}"/>
              </a:ext>
            </a:extLst>
          </p:cNvPr>
          <p:cNvSpPr>
            <a:spLocks noGrp="1"/>
          </p:cNvSpPr>
          <p:nvPr>
            <p:ph type="title"/>
          </p:nvPr>
        </p:nvSpPr>
        <p:spPr/>
        <p:txBody>
          <a:bodyPr/>
          <a:lstStyle/>
          <a:p>
            <a:r>
              <a:rPr lang="fr-CA" dirty="0"/>
              <a:t>RÉSULTATS CLEFS ATTEINTS ET CHANGEMENTS OBSERVÉS </a:t>
            </a:r>
          </a:p>
        </p:txBody>
      </p:sp>
      <p:sp>
        <p:nvSpPr>
          <p:cNvPr id="4" name="Espace réservé du contenu 3">
            <a:extLst>
              <a:ext uri="{FF2B5EF4-FFF2-40B4-BE49-F238E27FC236}">
                <a16:creationId xmlns:a16="http://schemas.microsoft.com/office/drawing/2014/main" id="{4F77A0A2-E344-69D6-907E-2AD9274C088B}"/>
              </a:ext>
            </a:extLst>
          </p:cNvPr>
          <p:cNvSpPr>
            <a:spLocks noGrp="1"/>
          </p:cNvSpPr>
          <p:nvPr>
            <p:ph idx="1"/>
          </p:nvPr>
        </p:nvSpPr>
        <p:spPr>
          <a:xfrm>
            <a:off x="743712" y="1402080"/>
            <a:ext cx="10704576" cy="5190744"/>
          </a:xfrm>
        </p:spPr>
        <p:txBody>
          <a:bodyPr>
            <a:noAutofit/>
          </a:bodyPr>
          <a:lstStyle/>
          <a:p>
            <a:pPr marL="0" indent="0">
              <a:lnSpc>
                <a:spcPct val="120000"/>
              </a:lnSpc>
              <a:buNone/>
            </a:pPr>
            <a:r>
              <a:rPr lang="fr-FR" sz="1600" b="1" dirty="0"/>
              <a:t>Plusieurs résultats atteints après quatre années de mise en œuvre </a:t>
            </a:r>
            <a:r>
              <a:rPr lang="fr-FR" sz="1600" dirty="0"/>
              <a:t>: </a:t>
            </a:r>
            <a:br>
              <a:rPr lang="fr-FR" sz="1600" dirty="0"/>
            </a:br>
            <a:endParaRPr lang="fr-FR" sz="1600" dirty="0"/>
          </a:p>
          <a:p>
            <a:pPr>
              <a:lnSpc>
                <a:spcPct val="120000"/>
              </a:lnSpc>
              <a:buFont typeface="Manrope" pitchFamily="2" charset="0"/>
              <a:buChar char="→"/>
            </a:pPr>
            <a:r>
              <a:rPr lang="fr-FR" sz="1400" dirty="0"/>
              <a:t>Concernant</a:t>
            </a:r>
            <a:r>
              <a:rPr lang="fr-FR" sz="1400" dirty="0">
                <a:solidFill>
                  <a:srgbClr val="00B0F0"/>
                </a:solidFill>
              </a:rPr>
              <a:t> </a:t>
            </a:r>
            <a:r>
              <a:rPr lang="fr-FR" sz="1400" b="1" dirty="0">
                <a:solidFill>
                  <a:srgbClr val="0070C0"/>
                </a:solidFill>
              </a:rPr>
              <a:t>les bénéficiaires directs rejoints</a:t>
            </a:r>
            <a:r>
              <a:rPr lang="fr-FR" sz="1400" dirty="0"/>
              <a:t>, </a:t>
            </a:r>
            <a:r>
              <a:rPr lang="fr-FR" sz="1400" b="1" dirty="0">
                <a:solidFill>
                  <a:srgbClr val="0070C0"/>
                </a:solidFill>
              </a:rPr>
              <a:t>1110 personnes, dont 598 femmes et 512 hommes</a:t>
            </a:r>
            <a:r>
              <a:rPr lang="fr-FR" sz="1400" dirty="0"/>
              <a:t>, ont bénéficié des </a:t>
            </a:r>
            <a:r>
              <a:rPr lang="fr-FR" sz="1400" b="1" dirty="0"/>
              <a:t>activités de renforcement de capacités (formations-actions)</a:t>
            </a:r>
            <a:r>
              <a:rPr lang="fr-FR" sz="1400" dirty="0"/>
              <a:t>. </a:t>
            </a:r>
          </a:p>
          <a:p>
            <a:pPr>
              <a:lnSpc>
                <a:spcPct val="120000"/>
              </a:lnSpc>
              <a:buFont typeface="Manrope" pitchFamily="2" charset="0"/>
              <a:buChar char="→"/>
            </a:pPr>
            <a:r>
              <a:rPr lang="fr-FR" sz="1400" dirty="0"/>
              <a:t>Les </a:t>
            </a:r>
            <a:r>
              <a:rPr lang="fr-FR" sz="1400" b="1" dirty="0"/>
              <a:t>activités d’accompagnement techniques </a:t>
            </a:r>
            <a:r>
              <a:rPr lang="fr-FR" sz="1400" dirty="0"/>
              <a:t>ont bénéficié à au moins </a:t>
            </a:r>
            <a:r>
              <a:rPr lang="fr-FR" sz="1400" b="1" dirty="0">
                <a:solidFill>
                  <a:srgbClr val="0070C0"/>
                </a:solidFill>
              </a:rPr>
              <a:t>1209 personnes dont 689 femmes et 520 hommes</a:t>
            </a:r>
            <a:r>
              <a:rPr lang="fr-FR" sz="1400" dirty="0">
                <a:solidFill>
                  <a:srgbClr val="0070C0"/>
                </a:solidFill>
              </a:rPr>
              <a:t>. </a:t>
            </a:r>
          </a:p>
          <a:p>
            <a:pPr>
              <a:lnSpc>
                <a:spcPct val="120000"/>
              </a:lnSpc>
              <a:buFont typeface="Manrope" pitchFamily="2" charset="0"/>
              <a:buChar char="→"/>
            </a:pPr>
            <a:r>
              <a:rPr lang="fr-FR" sz="1400" b="1" dirty="0"/>
              <a:t>Au total 58 sessions de formation été offertes en plus des activités d’accompagnement technique </a:t>
            </a:r>
          </a:p>
          <a:p>
            <a:pPr>
              <a:lnSpc>
                <a:spcPct val="120000"/>
              </a:lnSpc>
              <a:buFont typeface="Manrope" pitchFamily="2" charset="0"/>
              <a:buChar char="→"/>
            </a:pPr>
            <a:r>
              <a:rPr lang="fr-FR" sz="1400" dirty="0"/>
              <a:t>Au total,</a:t>
            </a:r>
            <a:r>
              <a:rPr lang="fr-CA" sz="1400" dirty="0"/>
              <a:t> </a:t>
            </a:r>
            <a:r>
              <a:rPr lang="fr-CA" sz="1400" b="1" dirty="0">
                <a:solidFill>
                  <a:srgbClr val="0070C0"/>
                </a:solidFill>
              </a:rPr>
              <a:t>2319 bénéficiaires directs dont 1287 femmes et 1032 hommes de l’administration publique sénégalaise</a:t>
            </a:r>
            <a:r>
              <a:rPr lang="fr-CA" sz="1400" dirty="0"/>
              <a:t> (MFS, MFPRSP, MFB, MEPC, MUATCT, BOM, BOSS, etc.) ont été rejoints et appuyés dans </a:t>
            </a:r>
            <a:r>
              <a:rPr lang="fr-CA" sz="1400" b="1" dirty="0"/>
              <a:t>le renforcement accru de leurs capacités en institutionnalisation du genre et performance publique </a:t>
            </a:r>
            <a:r>
              <a:rPr lang="fr-CA" sz="1400" dirty="0"/>
              <a:t>dans les politiques et programmes publics depuis le début du projet.</a:t>
            </a:r>
          </a:p>
          <a:p>
            <a:pPr>
              <a:lnSpc>
                <a:spcPct val="120000"/>
              </a:lnSpc>
              <a:buFont typeface="Manrope" pitchFamily="2" charset="0"/>
              <a:buChar char="→"/>
            </a:pPr>
            <a:r>
              <a:rPr lang="fr-CA" sz="1400" b="1" dirty="0"/>
              <a:t>En termes de résultats atteints pour l’institutionnalisation du genre avec la réalisation des Audit genre et Plans d’institutionnalisation du genre (PIG) : </a:t>
            </a:r>
            <a:r>
              <a:rPr lang="fr-CA" sz="1400" dirty="0"/>
              <a:t>la </a:t>
            </a:r>
            <a:r>
              <a:rPr lang="fr-CA" sz="1400" b="1" dirty="0"/>
              <a:t>réalisation de </a:t>
            </a:r>
            <a:r>
              <a:rPr lang="fr-CA" sz="1400" b="1" dirty="0">
                <a:solidFill>
                  <a:srgbClr val="0070C0"/>
                </a:solidFill>
              </a:rPr>
              <a:t>03 audits genre de 3 ministères sectoriels </a:t>
            </a:r>
            <a:r>
              <a:rPr lang="fr-CA" sz="1400" dirty="0"/>
              <a:t>: ministère de la Fonction publique et de la Réforme du Service public, Ministère Développement communautaire et de l'Équité sociale et territoriale (devenu Ministère de la Famille et des Solidarités) et le Ministère de la Microfinance et de l’Économie sociale et solidaire.</a:t>
            </a:r>
          </a:p>
          <a:p>
            <a:pPr>
              <a:lnSpc>
                <a:spcPct val="120000"/>
              </a:lnSpc>
              <a:buClr>
                <a:schemeClr val="tx1"/>
              </a:buClr>
              <a:buFont typeface="Manrope" pitchFamily="2" charset="0"/>
              <a:buChar char="→"/>
            </a:pPr>
            <a:r>
              <a:rPr lang="fr-CA" sz="1400" b="1" dirty="0">
                <a:solidFill>
                  <a:srgbClr val="0070C0"/>
                </a:solidFill>
              </a:rPr>
              <a:t>Le renforcement du leadership et du portage au niveau stratégique et politique </a:t>
            </a:r>
            <a:r>
              <a:rPr lang="fr-CA" sz="1400" b="1" dirty="0"/>
              <a:t>avec l’implication des Top managements : Secrétaires généraux, directeurs – </a:t>
            </a:r>
            <a:r>
              <a:rPr lang="fr-CA" sz="1400" b="1" dirty="0" err="1"/>
              <a:t>trices</a:t>
            </a:r>
            <a:r>
              <a:rPr lang="fr-CA" sz="1400" b="1" dirty="0"/>
              <a:t> de cabinets, conseillers techniques, DAGE, DRH, </a:t>
            </a:r>
            <a:r>
              <a:rPr lang="fr-CA" sz="1400" dirty="0"/>
              <a:t>des 5 ministères clefs dans les formations et accompagnements techniques de leurs équipes. </a:t>
            </a:r>
          </a:p>
        </p:txBody>
      </p:sp>
      <p:cxnSp>
        <p:nvCxnSpPr>
          <p:cNvPr id="7" name="Connecteur droit 6">
            <a:extLst>
              <a:ext uri="{FF2B5EF4-FFF2-40B4-BE49-F238E27FC236}">
                <a16:creationId xmlns:a16="http://schemas.microsoft.com/office/drawing/2014/main" id="{2C47CDE8-2224-6E82-DE9F-628BFD2EC743}"/>
              </a:ext>
            </a:extLst>
          </p:cNvPr>
          <p:cNvCxnSpPr>
            <a:cxnSpLocks/>
          </p:cNvCxnSpPr>
          <p:nvPr/>
        </p:nvCxnSpPr>
        <p:spPr>
          <a:xfrm>
            <a:off x="743712" y="1210056"/>
            <a:ext cx="10704576"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46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5734-D01A-66F3-77DD-72426ADF3CDD}"/>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D935DC2-620C-A23B-4E27-2E7C30854675}"/>
              </a:ext>
            </a:extLst>
          </p:cNvPr>
          <p:cNvSpPr>
            <a:spLocks noGrp="1"/>
          </p:cNvSpPr>
          <p:nvPr>
            <p:ph idx="1"/>
          </p:nvPr>
        </p:nvSpPr>
        <p:spPr>
          <a:xfrm>
            <a:off x="743712" y="1413892"/>
            <a:ext cx="10972800" cy="5169787"/>
          </a:xfrm>
          <a:prstGeom prst="rect">
            <a:avLst/>
          </a:prstGeom>
        </p:spPr>
        <p:txBody>
          <a:bodyPr>
            <a:normAutofit fontScale="92500" lnSpcReduction="10000"/>
          </a:bodyPr>
          <a:lstStyle/>
          <a:p>
            <a:pPr marL="0" indent="0">
              <a:buNone/>
            </a:pPr>
            <a:r>
              <a:rPr lang="fr-FR" sz="1800" b="1" dirty="0"/>
              <a:t>Plusieurs résultats atteints après quatre années de mise en œuvre </a:t>
            </a:r>
            <a:r>
              <a:rPr lang="fr-FR" sz="1800" dirty="0"/>
              <a:t>: </a:t>
            </a:r>
          </a:p>
          <a:p>
            <a:pPr marL="0" indent="0">
              <a:buNone/>
            </a:pPr>
            <a:endParaRPr lang="fr-FR" sz="1800" dirty="0"/>
          </a:p>
          <a:p>
            <a:pPr>
              <a:buClr>
                <a:schemeClr val="tx1"/>
              </a:buClr>
              <a:buFont typeface="Manrope" pitchFamily="2" charset="0"/>
              <a:buChar char="→"/>
            </a:pPr>
            <a:r>
              <a:rPr lang="fr-FR" sz="1600" b="1" dirty="0">
                <a:solidFill>
                  <a:srgbClr val="0070C0"/>
                </a:solidFill>
              </a:rPr>
              <a:t>L’amélioration de la gestion de la performance au niveau de la planification sensible au genre des politiques publiques </a:t>
            </a:r>
            <a:r>
              <a:rPr lang="fr-FR" sz="1600" dirty="0"/>
              <a:t>grâce à l’accompagnement technique offert sur les </a:t>
            </a:r>
            <a:r>
              <a:rPr lang="fr-FR" sz="1600" b="1" dirty="0"/>
              <a:t>outils de planification et de suivi et évaluation </a:t>
            </a:r>
            <a:r>
              <a:rPr lang="fr-FR" sz="1600" dirty="0"/>
              <a:t>tel que </a:t>
            </a:r>
            <a:r>
              <a:rPr lang="fr-FR" sz="1600" b="1" dirty="0"/>
              <a:t>le Guide de suivi et évaluation du BOM, le Guide de lettre de politique sectorielle, </a:t>
            </a:r>
            <a:r>
              <a:rPr lang="fr-FR" sz="1600" dirty="0"/>
              <a:t>qui intègrent la dimension genre, les </a:t>
            </a:r>
            <a:r>
              <a:rPr lang="fr-FR" sz="1600" b="1" dirty="0"/>
              <a:t>outils de planification budgétaires du Gouvernement du Sénégal </a:t>
            </a:r>
            <a:r>
              <a:rPr lang="fr-FR" sz="1600" dirty="0"/>
              <a:t>: les Guides Document de Programmation pluriannuelle des Dépenses (DPPD), Plan annuel de Performance (PAP) et Rapport annuel de Performance (RAP) révisés intégrant la dimension genre avec l’appui technique du PRIEEG.</a:t>
            </a:r>
            <a:br>
              <a:rPr lang="fr-FR" sz="1600" dirty="0"/>
            </a:br>
            <a:endParaRPr lang="fr-FR" sz="1600" dirty="0"/>
          </a:p>
          <a:p>
            <a:pPr>
              <a:buClr>
                <a:schemeClr val="tx1"/>
              </a:buClr>
              <a:buFont typeface="Manrope" pitchFamily="2" charset="0"/>
              <a:buChar char="→"/>
            </a:pPr>
            <a:r>
              <a:rPr lang="fr-FR" sz="1600" b="1" dirty="0">
                <a:solidFill>
                  <a:srgbClr val="0070C0"/>
                </a:solidFill>
              </a:rPr>
              <a:t>MEPC/DGPPE : Le genre fait partie désormais des critères d’évaluation des projets et programmes publics </a:t>
            </a:r>
            <a:r>
              <a:rPr lang="fr-FR" sz="1600" dirty="0"/>
              <a:t>et il est intégré dans les outils de maturation, les bénéficiaires des projets, la logique d’intervention, les indicateurs, les fiches d’évaluation, les focus groupe lors des missions.</a:t>
            </a:r>
            <a:br>
              <a:rPr lang="fr-FR" sz="1600" dirty="0"/>
            </a:br>
            <a:endParaRPr lang="fr-FR" sz="1600" dirty="0"/>
          </a:p>
          <a:p>
            <a:pPr>
              <a:buClr>
                <a:schemeClr val="tx1"/>
              </a:buClr>
              <a:buFont typeface="Manrope" pitchFamily="2" charset="0"/>
              <a:buChar char="→"/>
            </a:pPr>
            <a:r>
              <a:rPr lang="fr-CA" sz="1600" b="1" dirty="0">
                <a:solidFill>
                  <a:srgbClr val="0070C0"/>
                </a:solidFill>
              </a:rPr>
              <a:t>Une meilleure synergie et le renforcement de la collaboration entre les CEP et les CGE </a:t>
            </a:r>
            <a:r>
              <a:rPr lang="fr-CA" sz="1600" dirty="0"/>
              <a:t>avec l’appui reçu du PRIEEG.</a:t>
            </a:r>
            <a:br>
              <a:rPr lang="fr-CA" sz="1600" dirty="0"/>
            </a:br>
            <a:endParaRPr lang="fr-CA" sz="1600" dirty="0"/>
          </a:p>
          <a:p>
            <a:pPr>
              <a:buFont typeface="Manrope" pitchFamily="2" charset="0"/>
              <a:buChar char="→"/>
            </a:pPr>
            <a:r>
              <a:rPr lang="fr-FR" sz="1600" b="1" dirty="0"/>
              <a:t>Au regard de ces changements, le résultat intermédiaire 1200 concernant l’amélioration de la gestion de la performance publique intégrant l’équité et de l’égalité de genre au sein des politiques et programmes/projets publics sénégalais est atteint</a:t>
            </a:r>
            <a:r>
              <a:rPr lang="fr-FR" sz="1600" dirty="0"/>
              <a:t>. </a:t>
            </a:r>
            <a:br>
              <a:rPr lang="fr-FR" sz="1600" dirty="0"/>
            </a:br>
            <a:endParaRPr lang="fr-FR" sz="1600" dirty="0"/>
          </a:p>
          <a:p>
            <a:pPr>
              <a:buFont typeface="Manrope" pitchFamily="2" charset="0"/>
              <a:buChar char="→"/>
            </a:pPr>
            <a:r>
              <a:rPr lang="fr-FR" sz="1600" dirty="0"/>
              <a:t>Il sera renforcé au cours de l’an 5 avec la finalisation de plusieurs activités en cours telles que la validation de trois guides et la </a:t>
            </a:r>
            <a:r>
              <a:rPr lang="fr-FR" sz="1600" b="1" dirty="0"/>
              <a:t>mise en place des systèmes de suivi et évaluation sensibles au genre </a:t>
            </a:r>
            <a:r>
              <a:rPr lang="fr-FR" sz="1600" dirty="0"/>
              <a:t>des ministères partenaires clés du PRIEEG.</a:t>
            </a:r>
            <a:endParaRPr lang="fr-CA" sz="1600" dirty="0"/>
          </a:p>
        </p:txBody>
      </p:sp>
      <p:sp>
        <p:nvSpPr>
          <p:cNvPr id="6" name="Titre 4">
            <a:extLst>
              <a:ext uri="{FF2B5EF4-FFF2-40B4-BE49-F238E27FC236}">
                <a16:creationId xmlns:a16="http://schemas.microsoft.com/office/drawing/2014/main" id="{0945D589-DCEB-FBB0-6F35-2ADD31FB00F4}"/>
              </a:ext>
            </a:extLst>
          </p:cNvPr>
          <p:cNvSpPr>
            <a:spLocks noGrp="1"/>
          </p:cNvSpPr>
          <p:nvPr>
            <p:ph type="title"/>
          </p:nvPr>
        </p:nvSpPr>
        <p:spPr>
          <a:xfrm>
            <a:off x="609600" y="613888"/>
            <a:ext cx="10972801" cy="900588"/>
          </a:xfrm>
        </p:spPr>
        <p:txBody>
          <a:bodyPr/>
          <a:lstStyle/>
          <a:p>
            <a:r>
              <a:rPr lang="fr-CA" dirty="0"/>
              <a:t>RÉSULTATS CLEFS ATTEINTS ET CHANGEMENTS OBSERVÉS </a:t>
            </a:r>
          </a:p>
        </p:txBody>
      </p:sp>
      <p:cxnSp>
        <p:nvCxnSpPr>
          <p:cNvPr id="7" name="Connecteur droit 6">
            <a:extLst>
              <a:ext uri="{FF2B5EF4-FFF2-40B4-BE49-F238E27FC236}">
                <a16:creationId xmlns:a16="http://schemas.microsoft.com/office/drawing/2014/main" id="{B0A54ACE-7417-D0B3-AFB2-71BC59E2E1C1}"/>
              </a:ext>
            </a:extLst>
          </p:cNvPr>
          <p:cNvCxnSpPr>
            <a:cxnSpLocks/>
          </p:cNvCxnSpPr>
          <p:nvPr/>
        </p:nvCxnSpPr>
        <p:spPr>
          <a:xfrm>
            <a:off x="743712" y="1210056"/>
            <a:ext cx="10704576"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29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16D60-C330-4F19-C1C9-400614BFAEC8}"/>
            </a:ext>
          </a:extLst>
        </p:cNvPr>
        <p:cNvGrpSpPr/>
        <p:nvPr/>
      </p:nvGrpSpPr>
      <p:grpSpPr>
        <a:xfrm>
          <a:off x="0" y="0"/>
          <a:ext cx="0" cy="0"/>
          <a:chOff x="0" y="0"/>
          <a:chExt cx="0" cy="0"/>
        </a:xfrm>
      </p:grpSpPr>
      <p:sp>
        <p:nvSpPr>
          <p:cNvPr id="6" name="Titre 3">
            <a:extLst>
              <a:ext uri="{FF2B5EF4-FFF2-40B4-BE49-F238E27FC236}">
                <a16:creationId xmlns:a16="http://schemas.microsoft.com/office/drawing/2014/main" id="{471B53A9-E7D6-C1A0-AD0C-E5A3193BEBB4}"/>
              </a:ext>
            </a:extLst>
          </p:cNvPr>
          <p:cNvSpPr>
            <a:spLocks noGrp="1"/>
          </p:cNvSpPr>
          <p:nvPr>
            <p:ph type="title"/>
          </p:nvPr>
        </p:nvSpPr>
        <p:spPr>
          <a:xfrm>
            <a:off x="3238881" y="3429000"/>
            <a:ext cx="8035962" cy="1861801"/>
          </a:xfrm>
        </p:spPr>
        <p:txBody>
          <a:bodyPr>
            <a:normAutofit/>
          </a:bodyPr>
          <a:lstStyle/>
          <a:p>
            <a:r>
              <a:rPr lang="fr-CA" dirty="0"/>
              <a:t>INNOVATIONS</a:t>
            </a:r>
            <a:br>
              <a:rPr lang="fr-CA" dirty="0"/>
            </a:br>
            <a:endParaRPr lang="fr-CA" dirty="0"/>
          </a:p>
        </p:txBody>
      </p:sp>
    </p:spTree>
    <p:extLst>
      <p:ext uri="{BB962C8B-B14F-4D97-AF65-F5344CB8AC3E}">
        <p14:creationId xmlns:p14="http://schemas.microsoft.com/office/powerpoint/2010/main" val="216550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C95B-07EE-E8C4-C449-BBDAE714372E}"/>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DE76DB76-DD4F-0DC7-1A8D-4794EFE70F70}"/>
              </a:ext>
            </a:extLst>
          </p:cNvPr>
          <p:cNvSpPr txBox="1">
            <a:spLocks/>
          </p:cNvSpPr>
          <p:nvPr/>
        </p:nvSpPr>
        <p:spPr>
          <a:xfrm>
            <a:off x="1900605" y="4920678"/>
            <a:ext cx="8525905" cy="491538"/>
          </a:xfrm>
        </p:spPr>
        <p:txBody>
          <a:bodyPr anchor="t">
            <a:normAutofit/>
          </a:bodyPr>
          <a:lstStyle>
            <a:lvl1pPr algn="l" defTabSz="914400" rtl="0" eaLnBrk="1" latinLnBrk="0" hangingPunct="1">
              <a:lnSpc>
                <a:spcPct val="100000"/>
              </a:lnSpc>
              <a:spcBef>
                <a:spcPct val="0"/>
              </a:spcBef>
              <a:buNone/>
              <a:defRPr sz="3000" b="1" kern="1200" cap="all" baseline="0">
                <a:solidFill>
                  <a:schemeClr val="tx1"/>
                </a:solidFill>
                <a:latin typeface="BRHendrix-Regular" panose="01000000000000000000" pitchFamily="50" charset="0"/>
                <a:ea typeface="+mj-ea"/>
                <a:cs typeface="Arial" panose="020B0604020202020204" pitchFamily="34" charset="0"/>
              </a:defRPr>
            </a:lvl1pPr>
          </a:lstStyle>
          <a:p>
            <a:pPr algn="ctr"/>
            <a:endParaRPr lang="fr-FR" sz="2400" dirty="0"/>
          </a:p>
        </p:txBody>
      </p:sp>
      <p:sp>
        <p:nvSpPr>
          <p:cNvPr id="11" name="Titre 10">
            <a:extLst>
              <a:ext uri="{FF2B5EF4-FFF2-40B4-BE49-F238E27FC236}">
                <a16:creationId xmlns:a16="http://schemas.microsoft.com/office/drawing/2014/main" id="{45EDB988-8A9F-0A8B-E242-331ED65D5428}"/>
              </a:ext>
            </a:extLst>
          </p:cNvPr>
          <p:cNvSpPr>
            <a:spLocks noGrp="1"/>
          </p:cNvSpPr>
          <p:nvPr>
            <p:ph type="title"/>
          </p:nvPr>
        </p:nvSpPr>
        <p:spPr/>
        <p:txBody>
          <a:bodyPr/>
          <a:lstStyle/>
          <a:p>
            <a:r>
              <a:rPr lang="fr-CA" dirty="0"/>
              <a:t>INNOVATIONS PRIEEG</a:t>
            </a:r>
          </a:p>
        </p:txBody>
      </p:sp>
      <p:sp>
        <p:nvSpPr>
          <p:cNvPr id="12" name="Espace réservé du contenu 11">
            <a:extLst>
              <a:ext uri="{FF2B5EF4-FFF2-40B4-BE49-F238E27FC236}">
                <a16:creationId xmlns:a16="http://schemas.microsoft.com/office/drawing/2014/main" id="{87C3E409-172E-BD1A-B08E-0286D773EA79}"/>
              </a:ext>
            </a:extLst>
          </p:cNvPr>
          <p:cNvSpPr>
            <a:spLocks noGrp="1"/>
          </p:cNvSpPr>
          <p:nvPr>
            <p:ph idx="1"/>
          </p:nvPr>
        </p:nvSpPr>
        <p:spPr/>
        <p:txBody>
          <a:bodyPr>
            <a:normAutofit fontScale="92500" lnSpcReduction="10000"/>
          </a:bodyPr>
          <a:lstStyle/>
          <a:p>
            <a:pPr>
              <a:buFont typeface="Manrope" pitchFamily="2" charset="0"/>
              <a:buChar char="→"/>
            </a:pPr>
            <a:r>
              <a:rPr lang="fr-CA" dirty="0"/>
              <a:t>Production d’un diagnostic de l’intégration des analyses d’EEG dans la chaîne PPBSE</a:t>
            </a:r>
          </a:p>
          <a:p>
            <a:pPr>
              <a:buFont typeface="Manrope" pitchFamily="2" charset="0"/>
              <a:buChar char="→"/>
            </a:pPr>
            <a:endParaRPr lang="fr-CA" dirty="0"/>
          </a:p>
          <a:p>
            <a:pPr>
              <a:buFont typeface="Manrope" pitchFamily="2" charset="0"/>
              <a:buChar char="→"/>
            </a:pPr>
            <a:r>
              <a:rPr lang="fr-CA" dirty="0"/>
              <a:t>Adoption  d’une approche stratégique visant à garantir l’ancrage durable de l’institutionnalisation du genre et de l’équité. Cette approche repose sur deux axes complémentaires : le renforcement des capacités individuelles et l’intégration systématique de ces dimensions dans les outils institutionnels de planification, de programmation, de budgétisation et de suivi-évaluation.</a:t>
            </a:r>
          </a:p>
          <a:p>
            <a:pPr>
              <a:buFont typeface="Manrope" pitchFamily="2" charset="0"/>
              <a:buChar char="→"/>
            </a:pPr>
            <a:endParaRPr lang="fr-CA" dirty="0"/>
          </a:p>
          <a:p>
            <a:pPr>
              <a:buFont typeface="Manrope" pitchFamily="2" charset="0"/>
              <a:buChar char="→"/>
            </a:pPr>
            <a:r>
              <a:rPr lang="fr-CA" dirty="0"/>
              <a:t>Mise en place du profil de compétences du manager inclusif a aussi été produit afin de mieux outiller les administrateurs publics, gestionnaires et cadres supérieurs à une meilleure prise en compte de la dimension genre dans leurs stratégies de gestion des ressources humaines et des politiques publiques. </a:t>
            </a:r>
          </a:p>
          <a:p>
            <a:endParaRPr lang="fr-CA" dirty="0"/>
          </a:p>
          <a:p>
            <a:endParaRPr lang="fr-CA" dirty="0"/>
          </a:p>
        </p:txBody>
      </p:sp>
      <p:cxnSp>
        <p:nvCxnSpPr>
          <p:cNvPr id="13" name="Connecteur droit 12">
            <a:extLst>
              <a:ext uri="{FF2B5EF4-FFF2-40B4-BE49-F238E27FC236}">
                <a16:creationId xmlns:a16="http://schemas.microsoft.com/office/drawing/2014/main" id="{87D14B3A-ADCD-CC21-CDC8-EA2C0AF36BE0}"/>
              </a:ext>
            </a:extLst>
          </p:cNvPr>
          <p:cNvCxnSpPr>
            <a:cxnSpLocks/>
          </p:cNvCxnSpPr>
          <p:nvPr/>
        </p:nvCxnSpPr>
        <p:spPr>
          <a:xfrm>
            <a:off x="743712" y="1210056"/>
            <a:ext cx="10704576"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93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72E5-8C1B-D3C0-1575-58F90DA8C564}"/>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06CF240C-BFD9-919E-6DC0-E06CD1DD7AB4}"/>
              </a:ext>
            </a:extLst>
          </p:cNvPr>
          <p:cNvSpPr txBox="1"/>
          <p:nvPr/>
        </p:nvSpPr>
        <p:spPr>
          <a:xfrm>
            <a:off x="566737" y="1064182"/>
            <a:ext cx="11058525" cy="6140142"/>
          </a:xfrm>
          <a:prstGeom prst="rect">
            <a:avLst/>
          </a:prstGeom>
          <a:noFill/>
        </p:spPr>
        <p:txBody>
          <a:bodyPr wrap="square">
            <a:spAutoFit/>
          </a:bodyPr>
          <a:lstStyle/>
          <a:p>
            <a:pPr marL="285750" indent="-285750" algn="just">
              <a:lnSpc>
                <a:spcPct val="150000"/>
              </a:lnSpc>
              <a:spcAft>
                <a:spcPts val="1200"/>
              </a:spcAft>
              <a:buFont typeface="Manrope" pitchFamily="2" charset="0"/>
              <a:buChar char="→"/>
            </a:pPr>
            <a:endParaRPr lang="fr-FR" b="1" u="sng" dirty="0">
              <a:effectLst/>
              <a:ea typeface="Times New Roman" panose="02020603050405020304" pitchFamily="18" charset="0"/>
              <a:cs typeface="Times New Roman" panose="02020603050405020304" pitchFamily="18" charset="0"/>
            </a:endParaRPr>
          </a:p>
          <a:p>
            <a:pPr marL="285750" indent="-285750" algn="just">
              <a:spcAft>
                <a:spcPts val="1200"/>
              </a:spcAft>
              <a:buFont typeface="Manrope" pitchFamily="2" charset="0"/>
              <a:buChar char="→"/>
            </a:pPr>
            <a:r>
              <a:rPr lang="fr-FR" b="1" dirty="0">
                <a:ea typeface="Times New Roman" panose="02020603050405020304" pitchFamily="18" charset="0"/>
                <a:cs typeface="Times New Roman" panose="02020603050405020304" pitchFamily="18" charset="0"/>
              </a:rPr>
              <a:t>La vulgarisation du PCMGI </a:t>
            </a:r>
            <a:r>
              <a:rPr lang="fr-FR" b="1" dirty="0">
                <a:effectLst/>
                <a:ea typeface="Times New Roman" panose="02020603050405020304" pitchFamily="18" charset="0"/>
                <a:cs typeface="Times New Roman" panose="02020603050405020304" pitchFamily="18" charset="0"/>
              </a:rPr>
              <a:t>à travers le Programme de formation en gouvernance inclusive (PFGI)</a:t>
            </a:r>
            <a:r>
              <a:rPr lang="fr-FR" dirty="0">
                <a:effectLst/>
                <a:ea typeface="Times New Roman" panose="02020603050405020304" pitchFamily="18" charset="0"/>
                <a:cs typeface="Times New Roman" panose="02020603050405020304" pitchFamily="18" charset="0"/>
              </a:rPr>
              <a:t> qui constitue un outil innovant qui va contribuer à poursuivre la professionnalisation des ressources humaines de l’administration et favoriser le renforcement de capacités et le développement de compétences sensibles au genre et à l’équité et l’inclusion des managers. </a:t>
            </a:r>
            <a:r>
              <a:rPr lang="fr-FR" b="1" dirty="0">
                <a:effectLst/>
                <a:ea typeface="Times New Roman" panose="02020603050405020304" pitchFamily="18" charset="0"/>
                <a:cs typeface="Times New Roman" panose="02020603050405020304" pitchFamily="18" charset="0"/>
              </a:rPr>
              <a:t>Selon M. Olivier </a:t>
            </a:r>
            <a:r>
              <a:rPr lang="fr-FR" b="1" dirty="0" err="1">
                <a:effectLst/>
                <a:ea typeface="Times New Roman" panose="02020603050405020304" pitchFamily="18" charset="0"/>
                <a:cs typeface="Times New Roman" panose="02020603050405020304" pitchFamily="18" charset="0"/>
              </a:rPr>
              <a:t>Boucal</a:t>
            </a:r>
            <a:r>
              <a:rPr lang="fr-FR" b="1" dirty="0">
                <a:effectLst/>
                <a:ea typeface="Times New Roman" panose="02020603050405020304" pitchFamily="18" charset="0"/>
                <a:cs typeface="Times New Roman" panose="02020603050405020304" pitchFamily="18" charset="0"/>
              </a:rPr>
              <a:t>, Ministre de la Fonction Publique et de la Réforme du Service Public</a:t>
            </a:r>
            <a:r>
              <a:rPr lang="fr-FR" dirty="0">
                <a:effectLst/>
                <a:ea typeface="Times New Roman" panose="02020603050405020304" pitchFamily="18" charset="0"/>
                <a:cs typeface="Times New Roman" panose="02020603050405020304" pitchFamily="18" charset="0"/>
              </a:rPr>
              <a:t> </a:t>
            </a:r>
            <a:r>
              <a:rPr lang="fr-FR" b="1" dirty="0">
                <a:effectLst/>
                <a:ea typeface="Times New Roman" panose="02020603050405020304" pitchFamily="18" charset="0"/>
                <a:cs typeface="Times New Roman" panose="02020603050405020304" pitchFamily="18" charset="0"/>
              </a:rPr>
              <a:t>« Le lancement du PFGI inaugure une nouvelle aventure professionnelle au bout de laquelle les bénéficiaires sortiront renforcés en matière de gouvernance inclusive. Il constitue une étape importante dans notre engagement commun pour promouvoir l’équité et l’égalité de genre de la gouvernance inclusive dans nos administration »</a:t>
            </a:r>
            <a:r>
              <a:rPr lang="fr-FR" dirty="0">
                <a:effectLst/>
                <a:ea typeface="Times New Roman" panose="02020603050405020304" pitchFamily="18" charset="0"/>
                <a:cs typeface="Times New Roman" panose="02020603050405020304" pitchFamily="18" charset="0"/>
              </a:rPr>
              <a:t>. </a:t>
            </a:r>
          </a:p>
          <a:p>
            <a:pPr marL="285750" indent="-285750" algn="just">
              <a:spcAft>
                <a:spcPts val="1200"/>
              </a:spcAft>
              <a:buFont typeface="Manrope" pitchFamily="2" charset="0"/>
              <a:buChar char="→"/>
            </a:pPr>
            <a:endParaRPr lang="fr-FR" dirty="0">
              <a:effectLst/>
              <a:ea typeface="Times New Roman" panose="02020603050405020304" pitchFamily="18" charset="0"/>
              <a:cs typeface="Times New Roman" panose="02020603050405020304" pitchFamily="18" charset="0"/>
            </a:endParaRPr>
          </a:p>
          <a:p>
            <a:pPr marL="285750" indent="-285750" algn="just">
              <a:spcAft>
                <a:spcPts val="1200"/>
              </a:spcAft>
              <a:buFont typeface="Manrope" pitchFamily="2" charset="0"/>
              <a:buChar char="→"/>
            </a:pPr>
            <a:r>
              <a:rPr lang="fr-FR" dirty="0">
                <a:effectLst/>
                <a:ea typeface="Times New Roman" panose="02020603050405020304" pitchFamily="18" charset="0"/>
                <a:cs typeface="Times New Roman" panose="02020603050405020304" pitchFamily="18" charset="0"/>
              </a:rPr>
              <a:t>Le renforcement de capacités de </a:t>
            </a:r>
            <a:r>
              <a:rPr lang="fr-FR" b="1" dirty="0">
                <a:effectLst/>
                <a:ea typeface="Times New Roman" panose="02020603050405020304" pitchFamily="18" charset="0"/>
                <a:cs typeface="Times New Roman" panose="02020603050405020304" pitchFamily="18" charset="0"/>
              </a:rPr>
              <a:t>14 Directrices régionales de la famille </a:t>
            </a:r>
            <a:r>
              <a:rPr lang="fr-FR" dirty="0">
                <a:effectLst/>
                <a:ea typeface="Times New Roman" panose="02020603050405020304" pitchFamily="18" charset="0"/>
                <a:cs typeface="Times New Roman" panose="02020603050405020304" pitchFamily="18" charset="0"/>
              </a:rPr>
              <a:t>ainsi que </a:t>
            </a:r>
            <a:r>
              <a:rPr lang="fr-FR" b="1" dirty="0">
                <a:effectLst/>
                <a:ea typeface="Times New Roman" panose="02020603050405020304" pitchFamily="18" charset="0"/>
                <a:cs typeface="Times New Roman" panose="02020603050405020304" pitchFamily="18" charset="0"/>
              </a:rPr>
              <a:t>37 chefs de services départementaux du MFS </a:t>
            </a:r>
            <a:r>
              <a:rPr lang="fr-FR" dirty="0">
                <a:effectLst/>
                <a:ea typeface="Times New Roman" panose="02020603050405020304" pitchFamily="18" charset="0"/>
                <a:cs typeface="Times New Roman" panose="02020603050405020304" pitchFamily="18" charset="0"/>
              </a:rPr>
              <a:t>et </a:t>
            </a:r>
            <a:r>
              <a:rPr lang="fr-FR" b="1" dirty="0">
                <a:effectLst/>
                <a:ea typeface="Times New Roman" panose="02020603050405020304" pitchFamily="18" charset="0"/>
                <a:cs typeface="Times New Roman" panose="02020603050405020304" pitchFamily="18" charset="0"/>
              </a:rPr>
              <a:t>494 (260 femmes et 234 hommes) </a:t>
            </a:r>
            <a:r>
              <a:rPr lang="fr-FR" dirty="0">
                <a:effectLst/>
                <a:ea typeface="Times New Roman" panose="02020603050405020304" pitchFamily="18" charset="0"/>
                <a:cs typeface="Times New Roman" panose="02020603050405020304" pitchFamily="18" charset="0"/>
              </a:rPr>
              <a:t>gestionnaires et cadres de l’administration au leadership transformationnel et à l’intelligence émotionnelle afin qu’ils puissent participer à la promotion de l’intégration du genre au niveau central et déconcentré. </a:t>
            </a:r>
            <a:endParaRPr lang="fr-SN" dirty="0">
              <a:effectLst/>
              <a:ea typeface="Times New Roman" panose="02020603050405020304" pitchFamily="18" charset="0"/>
              <a:cs typeface="Times New Roman" panose="02020603050405020304" pitchFamily="18" charset="0"/>
            </a:endParaRPr>
          </a:p>
          <a:p>
            <a:pPr marL="285750" indent="-285750" algn="just">
              <a:spcAft>
                <a:spcPts val="1200"/>
              </a:spcAft>
              <a:buFont typeface="Manrope" pitchFamily="2" charset="0"/>
              <a:buChar char="→"/>
            </a:pPr>
            <a:endParaRPr lang="fr-FR" dirty="0">
              <a:effectLst/>
              <a:ea typeface="Times New Roman" panose="02020603050405020304" pitchFamily="18" charset="0"/>
              <a:cs typeface="Times New Roman" panose="02020603050405020304" pitchFamily="18" charset="0"/>
            </a:endParaRPr>
          </a:p>
          <a:p>
            <a:pPr marL="285750" indent="-285750" algn="just">
              <a:spcAft>
                <a:spcPts val="1200"/>
              </a:spcAft>
              <a:buFont typeface="Manrope" pitchFamily="2" charset="0"/>
              <a:buChar char="→"/>
            </a:pPr>
            <a:endParaRPr lang="fr-SN" kern="100" dirty="0">
              <a:effectLst/>
              <a:ea typeface="Calibri" panose="020F0502020204030204" pitchFamily="34" charset="0"/>
              <a:cs typeface="Times New Roman" panose="02020603050405020304" pitchFamily="18" charset="0"/>
            </a:endParaRPr>
          </a:p>
          <a:p>
            <a:pPr marL="285750" indent="-285750" algn="just">
              <a:spcAft>
                <a:spcPts val="1200"/>
              </a:spcAft>
              <a:buFont typeface="Manrope" pitchFamily="2" charset="0"/>
              <a:buChar char="→"/>
            </a:pPr>
            <a:endParaRPr lang="fr-FR" dirty="0">
              <a:effectLst/>
              <a:ea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71C5CFE4-6FEF-F6C7-B5E8-46F986858FFE}"/>
              </a:ext>
            </a:extLst>
          </p:cNvPr>
          <p:cNvSpPr txBox="1">
            <a:spLocks/>
          </p:cNvSpPr>
          <p:nvPr/>
        </p:nvSpPr>
        <p:spPr>
          <a:xfrm>
            <a:off x="1900605" y="4920678"/>
            <a:ext cx="8525905" cy="491538"/>
          </a:xfrm>
        </p:spPr>
        <p:txBody>
          <a:bodyPr anchor="t">
            <a:normAutofit/>
          </a:bodyPr>
          <a:lstStyle>
            <a:lvl1pPr algn="l" defTabSz="914400" rtl="0" eaLnBrk="1" latinLnBrk="0" hangingPunct="1">
              <a:lnSpc>
                <a:spcPct val="100000"/>
              </a:lnSpc>
              <a:spcBef>
                <a:spcPct val="0"/>
              </a:spcBef>
              <a:buNone/>
              <a:defRPr sz="3000" b="1" kern="1200" cap="all" baseline="0">
                <a:solidFill>
                  <a:schemeClr val="tx1"/>
                </a:solidFill>
                <a:latin typeface="BRHendrix-Regular" panose="01000000000000000000" pitchFamily="50" charset="0"/>
                <a:ea typeface="+mj-ea"/>
                <a:cs typeface="Arial" panose="020B0604020202020204" pitchFamily="34" charset="0"/>
              </a:defRPr>
            </a:lvl1pPr>
          </a:lstStyle>
          <a:p>
            <a:pPr algn="ctr"/>
            <a:endParaRPr lang="fr-FR" sz="2400" dirty="0"/>
          </a:p>
        </p:txBody>
      </p:sp>
      <p:sp>
        <p:nvSpPr>
          <p:cNvPr id="2" name="Titre 1">
            <a:extLst>
              <a:ext uri="{FF2B5EF4-FFF2-40B4-BE49-F238E27FC236}">
                <a16:creationId xmlns:a16="http://schemas.microsoft.com/office/drawing/2014/main" id="{24D5324C-F77D-3CC9-4A60-9AF01882A00D}"/>
              </a:ext>
            </a:extLst>
          </p:cNvPr>
          <p:cNvSpPr>
            <a:spLocks noGrp="1"/>
          </p:cNvSpPr>
          <p:nvPr>
            <p:ph type="title"/>
          </p:nvPr>
        </p:nvSpPr>
        <p:spPr/>
        <p:txBody>
          <a:bodyPr/>
          <a:lstStyle/>
          <a:p>
            <a:r>
              <a:rPr lang="fr-CA" dirty="0"/>
              <a:t>INNOVATIONS PRIEEG</a:t>
            </a:r>
          </a:p>
        </p:txBody>
      </p:sp>
      <p:cxnSp>
        <p:nvCxnSpPr>
          <p:cNvPr id="5" name="Connecteur droit 4">
            <a:extLst>
              <a:ext uri="{FF2B5EF4-FFF2-40B4-BE49-F238E27FC236}">
                <a16:creationId xmlns:a16="http://schemas.microsoft.com/office/drawing/2014/main" id="{8186FF2F-BF0E-E382-8079-F0F733707B74}"/>
              </a:ext>
            </a:extLst>
          </p:cNvPr>
          <p:cNvCxnSpPr>
            <a:cxnSpLocks/>
          </p:cNvCxnSpPr>
          <p:nvPr/>
        </p:nvCxnSpPr>
        <p:spPr>
          <a:xfrm>
            <a:off x="743712" y="1210056"/>
            <a:ext cx="10704576"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39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8B2BAB2-C952-9984-E8E8-08FAB2F80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23" y="299931"/>
            <a:ext cx="4038553" cy="983462"/>
          </a:xfrm>
          <a:prstGeom prst="rect">
            <a:avLst/>
          </a:prstGeom>
          <a:noFill/>
          <a:ln>
            <a:noFill/>
          </a:ln>
        </p:spPr>
      </p:pic>
      <p:pic>
        <p:nvPicPr>
          <p:cNvPr id="7" name="Image 6" descr="Une image contenant Graphique, graphisme, capture d’écran, Police&#10;&#10;Le contenu généré par l’IA peut être incorrect.">
            <a:extLst>
              <a:ext uri="{FF2B5EF4-FFF2-40B4-BE49-F238E27FC236}">
                <a16:creationId xmlns:a16="http://schemas.microsoft.com/office/drawing/2014/main" id="{484A1DC7-60DB-5B69-25F4-775A17A1587A}"/>
              </a:ext>
            </a:extLst>
          </p:cNvPr>
          <p:cNvPicPr>
            <a:picLocks noChangeAspect="1"/>
          </p:cNvPicPr>
          <p:nvPr/>
        </p:nvPicPr>
        <p:blipFill>
          <a:blip r:embed="rId3"/>
          <a:stretch>
            <a:fillRect/>
          </a:stretch>
        </p:blipFill>
        <p:spPr>
          <a:xfrm>
            <a:off x="8982459" y="173982"/>
            <a:ext cx="2804550" cy="983463"/>
          </a:xfrm>
          <a:prstGeom prst="rect">
            <a:avLst/>
          </a:prstGeom>
        </p:spPr>
      </p:pic>
      <p:pic>
        <p:nvPicPr>
          <p:cNvPr id="11" name="Image 10" descr="Une image contenant noir, obscurité&#10;&#10;Le contenu généré par l’IA peut être incorrect.">
            <a:extLst>
              <a:ext uri="{FF2B5EF4-FFF2-40B4-BE49-F238E27FC236}">
                <a16:creationId xmlns:a16="http://schemas.microsoft.com/office/drawing/2014/main" id="{CE0C3269-FCAA-BC20-380A-75B9BA646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 y="173982"/>
            <a:ext cx="3593592" cy="1235360"/>
          </a:xfrm>
          <a:prstGeom prst="rect">
            <a:avLst/>
          </a:prstGeom>
        </p:spPr>
      </p:pic>
      <p:pic>
        <p:nvPicPr>
          <p:cNvPr id="1030" name="Picture 6" descr="Bienvenue sur Ministère de la Fonction Publique et de la Transformation du  Secteur public et de la Transformation du Secteur public | Ministère de la Fonction  Publique et de la Transformation du">
            <a:extLst>
              <a:ext uri="{FF2B5EF4-FFF2-40B4-BE49-F238E27FC236}">
                <a16:creationId xmlns:a16="http://schemas.microsoft.com/office/drawing/2014/main" id="{65480E0B-C8A4-233A-92B0-010EFAEDC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906" y="2493396"/>
            <a:ext cx="1256537" cy="128187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B866CA83-9299-276F-EC19-F1F2C2F83A03}"/>
              </a:ext>
            </a:extLst>
          </p:cNvPr>
          <p:cNvSpPr txBox="1"/>
          <p:nvPr/>
        </p:nvSpPr>
        <p:spPr>
          <a:xfrm>
            <a:off x="2203843" y="3721156"/>
            <a:ext cx="2264661" cy="600164"/>
          </a:xfrm>
          <a:prstGeom prst="rect">
            <a:avLst/>
          </a:prstGeom>
          <a:noFill/>
        </p:spPr>
        <p:txBody>
          <a:bodyPr wrap="square">
            <a:spAutoFit/>
          </a:bodyPr>
          <a:lstStyle/>
          <a:p>
            <a:pPr algn="ctr" fontAlgn="base"/>
            <a:r>
              <a:rPr lang="fr-CA" sz="1100" b="1" i="0" dirty="0">
                <a:effectLst/>
                <a:latin typeface="Tahoma" panose="020B0604030504040204" pitchFamily="34" charset="0"/>
                <a:ea typeface="Tahoma" panose="020B0604030504040204" pitchFamily="34" charset="0"/>
                <a:cs typeface="Tahoma" panose="020B0604030504040204" pitchFamily="34" charset="0"/>
              </a:rPr>
              <a:t>Ministère de la Fonction Publique, du Travail et de la Réforme du Service Public.</a:t>
            </a:r>
          </a:p>
        </p:txBody>
      </p:sp>
      <p:pic>
        <p:nvPicPr>
          <p:cNvPr id="16" name="Image 15">
            <a:extLst>
              <a:ext uri="{FF2B5EF4-FFF2-40B4-BE49-F238E27FC236}">
                <a16:creationId xmlns:a16="http://schemas.microsoft.com/office/drawing/2014/main" id="{D87AB4DD-897C-CCE8-AED5-FB4C26750C43}"/>
              </a:ext>
            </a:extLst>
          </p:cNvPr>
          <p:cNvPicPr>
            <a:picLocks noChangeAspect="1"/>
          </p:cNvPicPr>
          <p:nvPr/>
        </p:nvPicPr>
        <p:blipFill>
          <a:blip r:embed="rId6"/>
          <a:srcRect t="8182"/>
          <a:stretch>
            <a:fillRect/>
          </a:stretch>
        </p:blipFill>
        <p:spPr>
          <a:xfrm>
            <a:off x="4832498" y="2641662"/>
            <a:ext cx="1684967" cy="1574675"/>
          </a:xfrm>
          <a:prstGeom prst="rect">
            <a:avLst/>
          </a:prstGeom>
        </p:spPr>
      </p:pic>
      <p:pic>
        <p:nvPicPr>
          <p:cNvPr id="1036" name="Picture 12" descr="Ministère de l'économie, du plan et de la coopération | Portail Grand Public">
            <a:extLst>
              <a:ext uri="{FF2B5EF4-FFF2-40B4-BE49-F238E27FC236}">
                <a16:creationId xmlns:a16="http://schemas.microsoft.com/office/drawing/2014/main" id="{ADAA5252-0531-8427-4261-624AE88925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3896" y="2767308"/>
            <a:ext cx="2280619" cy="10536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envenue sur le portail officiel de la DGPPE | Direction Générale de la Planification et des Politiques Economiques">
            <a:extLst>
              <a:ext uri="{FF2B5EF4-FFF2-40B4-BE49-F238E27FC236}">
                <a16:creationId xmlns:a16="http://schemas.microsoft.com/office/drawing/2014/main" id="{E8698688-D1DE-C791-6D9F-D9C20692D5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286" y="5087925"/>
            <a:ext cx="2264661" cy="12568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 d'accueil - Bureau Opérationnel de Coordination et de Suivi -">
            <a:extLst>
              <a:ext uri="{FF2B5EF4-FFF2-40B4-BE49-F238E27FC236}">
                <a16:creationId xmlns:a16="http://schemas.microsoft.com/office/drawing/2014/main" id="{D9ADBD13-4E1E-41F3-0448-26B837DACE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2934" y="4822579"/>
            <a:ext cx="2020506" cy="17875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OM">
            <a:extLst>
              <a:ext uri="{FF2B5EF4-FFF2-40B4-BE49-F238E27FC236}">
                <a16:creationId xmlns:a16="http://schemas.microsoft.com/office/drawing/2014/main" id="{E2B7353F-DEE8-B8A6-4D1F-1B00DC433B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2498" y="5278075"/>
            <a:ext cx="3878893" cy="876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071749C-3A6A-FDDD-FD78-0CFDD28FF368}"/>
              </a:ext>
            </a:extLst>
          </p:cNvPr>
          <p:cNvSpPr/>
          <p:nvPr/>
        </p:nvSpPr>
        <p:spPr>
          <a:xfrm>
            <a:off x="10744200" y="6382133"/>
            <a:ext cx="923544" cy="276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Ministère des Finances et du Budget">
            <a:extLst>
              <a:ext uri="{FF2B5EF4-FFF2-40B4-BE49-F238E27FC236}">
                <a16:creationId xmlns:a16="http://schemas.microsoft.com/office/drawing/2014/main" id="{F90DA60F-2B38-B099-C46F-3CDDF35DFD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5015" y="2867106"/>
            <a:ext cx="2484510" cy="854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ucune description de photo disponible.">
            <a:extLst>
              <a:ext uri="{FF2B5EF4-FFF2-40B4-BE49-F238E27FC236}">
                <a16:creationId xmlns:a16="http://schemas.microsoft.com/office/drawing/2014/main" id="{F007E199-785D-1619-DFEA-270DE4BD2A4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36" t="8234" r="11010" b="12627"/>
          <a:stretch>
            <a:fillRect/>
          </a:stretch>
        </p:blipFill>
        <p:spPr bwMode="auto">
          <a:xfrm>
            <a:off x="117485" y="2532888"/>
            <a:ext cx="1722364" cy="17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677419"/>
      </p:ext>
    </p:extLst>
  </p:cSld>
  <p:clrMapOvr>
    <a:masterClrMapping/>
  </p:clrMapOvr>
</p:sld>
</file>

<file path=ppt/theme/theme1.xml><?xml version="1.0" encoding="utf-8"?>
<a:theme xmlns:a="http://schemas.openxmlformats.org/drawingml/2006/main" name="Thème Office">
  <a:themeElements>
    <a:clrScheme name="ENAP 2022">
      <a:dk1>
        <a:sysClr val="windowText" lastClr="000000"/>
      </a:dk1>
      <a:lt1>
        <a:sysClr val="window" lastClr="FFFFFF"/>
      </a:lt1>
      <a:dk2>
        <a:srgbClr val="86888B"/>
      </a:dk2>
      <a:lt2>
        <a:srgbClr val="CCCECD"/>
      </a:lt2>
      <a:accent1>
        <a:srgbClr val="C3AAA0"/>
      </a:accent1>
      <a:accent2>
        <a:srgbClr val="E6D937"/>
      </a:accent2>
      <a:accent3>
        <a:srgbClr val="7CC2B3"/>
      </a:accent3>
      <a:accent4>
        <a:srgbClr val="37787F"/>
      </a:accent4>
      <a:accent5>
        <a:srgbClr val="DC5637"/>
      </a:accent5>
      <a:accent6>
        <a:srgbClr val="70286B"/>
      </a:accent6>
      <a:hlink>
        <a:srgbClr val="0563C1"/>
      </a:hlink>
      <a:folHlink>
        <a:srgbClr val="954F72"/>
      </a:folHlink>
    </a:clrScheme>
    <a:fontScheme name="Polices ENAP">
      <a:majorFont>
        <a:latin typeface="Manrope SemiBold"/>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lices ENAP">
      <a:majorFont>
        <a:latin typeface="Manrope SemiBold"/>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B8C996F8C2F84CBB7E5D9B0D78C716" ma:contentTypeVersion="19" ma:contentTypeDescription="Crée un document." ma:contentTypeScope="" ma:versionID="8066389f576a432c12e44ffa073b784b">
  <xsd:schema xmlns:xsd="http://www.w3.org/2001/XMLSchema" xmlns:xs="http://www.w3.org/2001/XMLSchema" xmlns:p="http://schemas.microsoft.com/office/2006/metadata/properties" xmlns:ns2="a596aa0a-dc28-4298-b461-78878525dfb4" xmlns:ns3="00d7940e-c953-4d0b-af76-e4c2c970c354" targetNamespace="http://schemas.microsoft.com/office/2006/metadata/properties" ma:root="true" ma:fieldsID="e717a796980d1616f3096f5103d9fa2a" ns2:_="" ns3:_="">
    <xsd:import namespace="a596aa0a-dc28-4298-b461-78878525dfb4"/>
    <xsd:import namespace="00d7940e-c953-4d0b-af76-e4c2c970c3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6aa0a-dc28-4298-b461-78878525d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ffb30e4b-6ea1-4e4c-b7dc-70430da378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d7940e-c953-4d0b-af76-e4c2c970c35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ecbd9b23-541d-458a-a6b2-f500adae97c3}" ma:internalName="TaxCatchAll" ma:showField="CatchAllData" ma:web="00d7940e-c953-4d0b-af76-e4c2c970c3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0d7940e-c953-4d0b-af76-e4c2c970c354" xsi:nil="true"/>
    <lcf76f155ced4ddcb4097134ff3c332f xmlns="a596aa0a-dc28-4298-b461-78878525df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96B56A-703E-4E9D-84B6-E37ABC101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6aa0a-dc28-4298-b461-78878525dfb4"/>
    <ds:schemaRef ds:uri="00d7940e-c953-4d0b-af76-e4c2c970c3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649CC-91CA-4F47-BDC2-C482E1EC6E25}">
  <ds:schemaRefs>
    <ds:schemaRef ds:uri="http://schemas.microsoft.com/sharepoint/v3/contenttype/forms"/>
  </ds:schemaRefs>
</ds:datastoreItem>
</file>

<file path=customXml/itemProps3.xml><?xml version="1.0" encoding="utf-8"?>
<ds:datastoreItem xmlns:ds="http://schemas.openxmlformats.org/officeDocument/2006/customXml" ds:itemID="{25835D98-D02E-468C-ACE0-3A1F964143C6}">
  <ds:schemaRefs>
    <ds:schemaRef ds:uri="http://schemas.microsoft.com/office/2006/metadata/properties"/>
    <ds:schemaRef ds:uri="http://schemas.microsoft.com/office/infopath/2007/PartnerControls"/>
    <ds:schemaRef ds:uri="00d7940e-c953-4d0b-af76-e4c2c970c354"/>
    <ds:schemaRef ds:uri="a596aa0a-dc28-4298-b461-78878525dfb4"/>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487</TotalTime>
  <Words>1059</Words>
  <Application>Microsoft Office PowerPoint</Application>
  <PresentationFormat>Grand écran</PresentationFormat>
  <Paragraphs>58</Paragraphs>
  <Slides>7</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vt:i4>
      </vt:variant>
    </vt:vector>
  </HeadingPairs>
  <TitlesOfParts>
    <vt:vector size="18" baseType="lpstr">
      <vt:lpstr>Arial</vt:lpstr>
      <vt:lpstr>BRHendrix-Regular</vt:lpstr>
      <vt:lpstr>Calibri</vt:lpstr>
      <vt:lpstr>Fira Sans</vt:lpstr>
      <vt:lpstr>Manrope</vt:lpstr>
      <vt:lpstr>Manrope ExtraBold</vt:lpstr>
      <vt:lpstr>Manrope SemiBold</vt:lpstr>
      <vt:lpstr>Segoe UI</vt:lpstr>
      <vt:lpstr>Tahoma</vt:lpstr>
      <vt:lpstr>Times New Roman</vt:lpstr>
      <vt:lpstr>Thème Office</vt:lpstr>
      <vt:lpstr>Présentation PowerPoint</vt:lpstr>
      <vt:lpstr>RÉSULTATS CLEFS ATTEINTS ET CHANGEMENTS OBSERVÉS </vt:lpstr>
      <vt:lpstr>RÉSULTATS CLEFS ATTEINTS ET CHANGEMENTS OBSERVÉS </vt:lpstr>
      <vt:lpstr>INNOVATIONS </vt:lpstr>
      <vt:lpstr>INNOVATIONS PRIEEG</vt:lpstr>
      <vt:lpstr>INNOVATIONS PRIEEG</vt:lpstr>
      <vt:lpstr>Présentation PowerPoint</vt:lpstr>
    </vt:vector>
  </TitlesOfParts>
  <Company>ECOLE NATIONALE D'ADMINISTRATION PUBLIQUE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Lebel, Jessica</dc:creator>
  <cp:lastModifiedBy>Cajou, Édeline Thérésa</cp:lastModifiedBy>
  <cp:revision>7</cp:revision>
  <dcterms:created xsi:type="dcterms:W3CDTF">2024-03-11T17:44:49Z</dcterms:created>
  <dcterms:modified xsi:type="dcterms:W3CDTF">2026-02-02T13:52:51Z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0x010100ADB8C996F8C2F84CBB7E5D9B0D78C716</vt:lpwstr>
  </property>
</Properties>
</file>